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79" r:id="rId5"/>
    <p:sldMasterId id="2147483665" r:id="rId6"/>
  </p:sldMasterIdLst>
  <p:notesMasterIdLst>
    <p:notesMasterId r:id="rId38"/>
  </p:notesMasterIdLst>
  <p:handoutMasterIdLst>
    <p:handoutMasterId r:id="rId39"/>
  </p:handoutMasterIdLst>
  <p:sldIdLst>
    <p:sldId id="323" r:id="rId7"/>
    <p:sldId id="295" r:id="rId8"/>
    <p:sldId id="299" r:id="rId9"/>
    <p:sldId id="298" r:id="rId10"/>
    <p:sldId id="300" r:id="rId11"/>
    <p:sldId id="324" r:id="rId12"/>
    <p:sldId id="296" r:id="rId13"/>
    <p:sldId id="301" r:id="rId14"/>
    <p:sldId id="306" r:id="rId15"/>
    <p:sldId id="302" r:id="rId16"/>
    <p:sldId id="303" r:id="rId17"/>
    <p:sldId id="304" r:id="rId18"/>
    <p:sldId id="305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20" r:id="rId27"/>
    <p:sldId id="319" r:id="rId28"/>
    <p:sldId id="321" r:id="rId29"/>
    <p:sldId id="322" r:id="rId30"/>
    <p:sldId id="307" r:id="rId31"/>
    <p:sldId id="308" r:id="rId32"/>
    <p:sldId id="309" r:id="rId33"/>
    <p:sldId id="325" r:id="rId34"/>
    <p:sldId id="310" r:id="rId35"/>
    <p:sldId id="311" r:id="rId36"/>
    <p:sldId id="327" r:id="rId37"/>
  </p:sldIdLst>
  <p:sldSz cx="14630400" cy="8229600"/>
  <p:notesSz cx="8229600" cy="146304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703784-D27C-456C-860A-A3167B4D6856}" v="2" dt="2026-03-26T12:11:43.2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3" autoAdjust="0"/>
    <p:restoredTop sz="84204" autoAdjust="0"/>
  </p:normalViewPr>
  <p:slideViewPr>
    <p:cSldViewPr snapToGrid="0" snapToObjects="1">
      <p:cViewPr varScale="1">
        <p:scale>
          <a:sx n="133" d="100"/>
          <a:sy n="133" d="100"/>
        </p:scale>
        <p:origin x="162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53" d="100"/>
          <a:sy n="53" d="100"/>
        </p:scale>
        <p:origin x="4278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C01575-BDE5-0551-3770-8A058A6CC0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6ABF78-BB38-EF44-1688-209A94431F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660900" y="0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417A5-FAE8-45B6-AE9D-50581724EFBF}" type="datetimeFigureOut">
              <a:rPr lang="nb-NO" smtClean="0"/>
              <a:t>26.03.2026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5C9163-D4F4-F69D-15A4-4F6798AE12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3896975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CFB83-37BB-73AB-081D-DF18E5E1FF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660900" y="13896975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4676D-CC5C-4078-BA6E-226291498B9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4294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152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124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Bruk disse slidene for å gjøre presentasjonen litt mer spennende. Å bare ha med punkter hele veien er oppskriften på en kjedelig presentasjon.</a:t>
            </a:r>
          </a:p>
        </p:txBody>
      </p:sp>
    </p:spTree>
    <p:extLst>
      <p:ext uri="{BB962C8B-B14F-4D97-AF65-F5344CB8AC3E}">
        <p14:creationId xmlns:p14="http://schemas.microsoft.com/office/powerpoint/2010/main" val="2665470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Finn illustrasjonsbilder på pexels.com unsplash.com eller andre gratis-sider. Eller spør kommunikasjon.</a:t>
            </a:r>
          </a:p>
        </p:txBody>
      </p:sp>
    </p:spTree>
    <p:extLst>
      <p:ext uri="{BB962C8B-B14F-4D97-AF65-F5344CB8AC3E}">
        <p14:creationId xmlns:p14="http://schemas.microsoft.com/office/powerpoint/2010/main" val="2113174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OBS: I tidslinjen må du skrive inn tall (eller noe annet) i boksen for at noe skal vises. Hvis ikke vil bare en tom boks vises. Spørsmålstegnene vises ikke (med mindre du skriver dem inn)</a:t>
            </a:r>
          </a:p>
        </p:txBody>
      </p:sp>
    </p:spTree>
    <p:extLst>
      <p:ext uri="{BB962C8B-B14F-4D97-AF65-F5344CB8AC3E}">
        <p14:creationId xmlns:p14="http://schemas.microsoft.com/office/powerpoint/2010/main" val="1883591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r>
              <a:rPr lang="nb-NO" dirty="0" err="1"/>
              <a:t>Fullskjermsbilde</a:t>
            </a:r>
            <a:r>
              <a:rPr lang="nb-NO" dirty="0"/>
              <a:t>. Man trenger ikke alltid ha tekst på skjermen. Å snakke rundt et bilde funker godt.</a:t>
            </a:r>
          </a:p>
        </p:txBody>
      </p:sp>
    </p:spTree>
    <p:extLst>
      <p:ext uri="{BB962C8B-B14F-4D97-AF65-F5344CB8AC3E}">
        <p14:creationId xmlns:p14="http://schemas.microsoft.com/office/powerpoint/2010/main" val="4218919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Stort bilde med avrundede kanter. Da kan man ha litt bakgrunnsfarge også.</a:t>
            </a:r>
          </a:p>
        </p:txBody>
      </p:sp>
    </p:spTree>
    <p:extLst>
      <p:ext uri="{BB962C8B-B14F-4D97-AF65-F5344CB8AC3E}">
        <p14:creationId xmlns:p14="http://schemas.microsoft.com/office/powerpoint/2010/main" val="1881785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B4FAE-0D38-B375-4EDD-5027888E11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8800" y="1346836"/>
            <a:ext cx="10972800" cy="2865120"/>
          </a:xfrm>
        </p:spPr>
        <p:txBody>
          <a:bodyPr anchor="b">
            <a:norm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Tittel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presentasjonen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2FB69C-2937-503E-D5AB-6961500AF6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800" y="4322446"/>
            <a:ext cx="10972800" cy="1986914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undertittel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sier</a:t>
            </a:r>
            <a:r>
              <a:rPr lang="en-US" dirty="0"/>
              <a:t> </a:t>
            </a:r>
            <a:r>
              <a:rPr lang="en-US" dirty="0" err="1"/>
              <a:t>litt</a:t>
            </a:r>
            <a:r>
              <a:rPr lang="en-US" dirty="0"/>
              <a:t> </a:t>
            </a:r>
            <a:r>
              <a:rPr lang="en-US" dirty="0" err="1"/>
              <a:t>mer</a:t>
            </a:r>
            <a:endParaRPr lang="nb-NO" dirty="0"/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25EB95CB-65D2-8823-36FD-D107DE619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36268" y="7085806"/>
            <a:ext cx="5757863" cy="63976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av </a:t>
            </a:r>
            <a:r>
              <a:rPr lang="en-US" dirty="0" err="1"/>
              <a:t>Ditt</a:t>
            </a:r>
            <a:r>
              <a:rPr lang="en-US" dirty="0"/>
              <a:t> </a:t>
            </a:r>
            <a:r>
              <a:rPr lang="en-US" dirty="0" err="1"/>
              <a:t>Navn</a:t>
            </a:r>
            <a:r>
              <a:rPr lang="en-US" dirty="0"/>
              <a:t> | 03.08.2023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44974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mhevet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049A10F-BBB7-962E-BBA3-B090E46ECF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800" y="3029991"/>
            <a:ext cx="10972800" cy="1985962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noe</a:t>
            </a:r>
            <a:r>
              <a:rPr lang="en-US" dirty="0"/>
              <a:t> </a:t>
            </a:r>
            <a:r>
              <a:rPr lang="en-US" dirty="0" err="1"/>
              <a:t>kort</a:t>
            </a:r>
            <a:r>
              <a:rPr lang="en-US" dirty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0344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DE03F-F60E-477D-24C1-628E3B1DB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5048" y="438150"/>
            <a:ext cx="6862928" cy="15906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err="1"/>
              <a:t>Overskrift</a:t>
            </a:r>
            <a:endParaRPr lang="nb-NO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4CD58D4-6893-A8B7-A309-0769585180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4575" y="2255974"/>
            <a:ext cx="3152775" cy="3154363"/>
          </a:xfrm>
          <a:prstGeom prst="roundRect">
            <a:avLst>
              <a:gd name="adj" fmla="val 6666"/>
            </a:avLst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395F7D4-F6B0-077B-EE1C-337FBB8354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5200" y="2236458"/>
            <a:ext cx="3152775" cy="3154363"/>
          </a:xfrm>
          <a:prstGeom prst="roundRect">
            <a:avLst>
              <a:gd name="adj" fmla="val 6666"/>
            </a:avLst>
          </a:prstGeom>
        </p:spPr>
        <p:txBody>
          <a:bodyPr/>
          <a:lstStyle/>
          <a:p>
            <a:endParaRPr lang="nb-NO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244637E-A3F3-833A-D475-4B8703D122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5048" y="5833953"/>
            <a:ext cx="3132302" cy="144938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nb-NO" dirty="0"/>
              <a:t>Litt tekst under bildet.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790D081-1768-BCF3-A7AB-5DB1217B4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35674" y="5839920"/>
            <a:ext cx="3132302" cy="144938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nb-NO" dirty="0"/>
              <a:t>Litt tekst under bildet.</a:t>
            </a:r>
          </a:p>
        </p:txBody>
      </p:sp>
    </p:spTree>
    <p:extLst>
      <p:ext uri="{BB962C8B-B14F-4D97-AF65-F5344CB8AC3E}">
        <p14:creationId xmlns:p14="http://schemas.microsoft.com/office/powerpoint/2010/main" val="3360602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DE03F-F60E-477D-24C1-628E3B1DB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5048" y="438150"/>
            <a:ext cx="6862928" cy="15906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err="1"/>
              <a:t>Overskrift</a:t>
            </a:r>
            <a:endParaRPr lang="nb-NO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4CD58D4-6893-A8B7-A309-0769585180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08187" y="2255974"/>
            <a:ext cx="3152775" cy="3154363"/>
          </a:xfrm>
          <a:prstGeom prst="roundRect">
            <a:avLst>
              <a:gd name="adj" fmla="val 6666"/>
            </a:avLst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395F7D4-F6B0-077B-EE1C-337FBB8354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38812" y="2236458"/>
            <a:ext cx="3152775" cy="3154363"/>
          </a:xfrm>
          <a:prstGeom prst="roundRect">
            <a:avLst>
              <a:gd name="adj" fmla="val 6666"/>
            </a:avLst>
          </a:prstGeom>
        </p:spPr>
        <p:txBody>
          <a:bodyPr/>
          <a:lstStyle/>
          <a:p>
            <a:endParaRPr lang="nb-NO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244637E-A3F3-833A-D475-4B8703D122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8660" y="5833953"/>
            <a:ext cx="3132302" cy="144938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nb-NO" dirty="0"/>
              <a:t>Litt tekst under bildet.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790D081-1768-BCF3-A7AB-5DB1217B4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59286" y="5839920"/>
            <a:ext cx="3132302" cy="144938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nb-NO" dirty="0"/>
              <a:t>Litt tekst under bildet.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82AC0F35-81E3-B5F5-1C56-00D228FEE7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89911" y="2236458"/>
            <a:ext cx="3152775" cy="3154363"/>
          </a:xfrm>
          <a:prstGeom prst="roundRect">
            <a:avLst>
              <a:gd name="adj" fmla="val 6666"/>
            </a:avLst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F7FFC3F6-90D2-2EDE-1596-E5CC3020CB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0385" y="5839920"/>
            <a:ext cx="3132302" cy="144938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nb-NO" dirty="0"/>
              <a:t>Litt tekst under bildet.</a:t>
            </a:r>
          </a:p>
        </p:txBody>
      </p:sp>
    </p:spTree>
    <p:extLst>
      <p:ext uri="{BB962C8B-B14F-4D97-AF65-F5344CB8AC3E}">
        <p14:creationId xmlns:p14="http://schemas.microsoft.com/office/powerpoint/2010/main" val="1225090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remhevede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049A10F-BBB7-962E-BBA3-B090E46ECF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1117" y="4322763"/>
            <a:ext cx="3605521" cy="206298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sett inn </a:t>
            </a:r>
            <a:r>
              <a:rPr lang="en-US" dirty="0" err="1"/>
              <a:t>tekst</a:t>
            </a:r>
            <a:endParaRPr lang="nb-NO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3898E33-89CB-F5DA-88DB-3101F41F2E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1117" y="1704975"/>
            <a:ext cx="3605521" cy="2409825"/>
          </a:xfrm>
        </p:spPr>
        <p:txBody>
          <a:bodyPr anchor="b">
            <a:normAutofit/>
          </a:bodyPr>
          <a:lstStyle>
            <a:lvl1pPr marL="0" indent="0" algn="ctr">
              <a:buNone/>
              <a:defRPr sz="13800">
                <a:latin typeface="Georgia Pro" panose="02040502050405020303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??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BEE738F1-D05F-5B26-80C2-BE004C9623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12440" y="1700367"/>
            <a:ext cx="3605521" cy="2409825"/>
          </a:xfrm>
        </p:spPr>
        <p:txBody>
          <a:bodyPr anchor="b">
            <a:normAutofit/>
          </a:bodyPr>
          <a:lstStyle>
            <a:lvl1pPr marL="0" indent="0" algn="ctr">
              <a:buNone/>
              <a:defRPr sz="13800">
                <a:latin typeface="Georgia Pro" panose="02040502050405020303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??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AC92656-7DA2-F086-C276-2F439B8CB1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12439" y="4322763"/>
            <a:ext cx="3605522" cy="206375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nb-NO" dirty="0"/>
              <a:t>sett inn tekst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40D919E9-3E91-66B7-5FF1-8D175C8E72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83762" y="1704975"/>
            <a:ext cx="3605521" cy="2409825"/>
          </a:xfrm>
        </p:spPr>
        <p:txBody>
          <a:bodyPr anchor="b">
            <a:normAutofit/>
          </a:bodyPr>
          <a:lstStyle>
            <a:lvl1pPr marL="0" indent="0" algn="ctr">
              <a:buNone/>
              <a:defRPr sz="13800">
                <a:latin typeface="Georgia Pro" panose="02040502050405020303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??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C283DD21-2038-F090-EB12-66E4A49C9D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83095" y="4327371"/>
            <a:ext cx="3605522" cy="206375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nb-NO" dirty="0"/>
              <a:t>sett inn tekst</a:t>
            </a:r>
          </a:p>
        </p:txBody>
      </p:sp>
    </p:spTree>
    <p:extLst>
      <p:ext uri="{BB962C8B-B14F-4D97-AF65-F5344CB8AC3E}">
        <p14:creationId xmlns:p14="http://schemas.microsoft.com/office/powerpoint/2010/main" val="2867706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kjerms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DFA149-0AEF-3CC3-DEF4-FDCF65D82E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630400" cy="8229600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205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runde kant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2CAEDA9-50DE-11A4-690B-6FE99D672E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6787" y="719931"/>
            <a:ext cx="12696825" cy="6789738"/>
          </a:xfrm>
          <a:prstGeom prst="roundRect">
            <a:avLst>
              <a:gd name="adj" fmla="val 3045"/>
            </a:avLst>
          </a:prstGeo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1844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_Vertikal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3306D3-1874-FE66-D7BA-95CDE33F4782}"/>
              </a:ext>
            </a:extLst>
          </p:cNvPr>
          <p:cNvCxnSpPr>
            <a:cxnSpLocks/>
          </p:cNvCxnSpPr>
          <p:nvPr userDrawn="1"/>
        </p:nvCxnSpPr>
        <p:spPr>
          <a:xfrm>
            <a:off x="9635329" y="-196645"/>
            <a:ext cx="0" cy="869171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FC10065-93F5-C234-B694-D0EB83C890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6475" y="894734"/>
            <a:ext cx="6308725" cy="2851356"/>
          </a:xfrm>
        </p:spPr>
        <p:txBody>
          <a:bodyPr anchor="t">
            <a:normAutofit/>
          </a:bodyPr>
          <a:lstStyle>
            <a:lvl1pPr>
              <a:defRPr sz="7200"/>
            </a:lvl1pPr>
          </a:lstStyle>
          <a:p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overskrift</a:t>
            </a:r>
            <a:r>
              <a:rPr lang="en-US" dirty="0"/>
              <a:t> her</a:t>
            </a:r>
            <a:endParaRPr lang="nb-NO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3EFD84-E8A6-DD65-BDFF-7634CDFBA2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00442" y="1190139"/>
            <a:ext cx="2871377" cy="933628"/>
          </a:xfrm>
        </p:spPr>
        <p:txBody>
          <a:bodyPr anchor="b"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0AA80CC-62E1-A81B-ED93-5C0154D746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00442" y="2123767"/>
            <a:ext cx="2871377" cy="9336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nb-NO" dirty="0"/>
              <a:t>Litt mer utfyllende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A2135-7B30-491E-600C-693CF9BC4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61475" y="1764889"/>
            <a:ext cx="747713" cy="717755"/>
          </a:xfrm>
          <a:prstGeom prst="roundRect">
            <a:avLst>
              <a:gd name="adj" fmla="val 28996"/>
            </a:avLst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nb-NO" dirty="0"/>
              <a:t>?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BCB43BB-2CEB-317F-DBF5-408EB284D6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61475" y="2998836"/>
            <a:ext cx="747713" cy="717755"/>
          </a:xfrm>
          <a:prstGeom prst="roundRect">
            <a:avLst>
              <a:gd name="adj" fmla="val 28996"/>
            </a:avLst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EB66A3F-0B6F-2229-ADBC-AEF1266B9E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61474" y="4286862"/>
            <a:ext cx="747713" cy="717755"/>
          </a:xfrm>
          <a:prstGeom prst="roundRect">
            <a:avLst>
              <a:gd name="adj" fmla="val 28996"/>
            </a:avLst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C503BA54-08DA-DBDE-0751-AF401CD6FD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61473" y="5520809"/>
            <a:ext cx="747713" cy="717755"/>
          </a:xfrm>
          <a:prstGeom prst="roundRect">
            <a:avLst>
              <a:gd name="adj" fmla="val 28996"/>
            </a:avLst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E76350B8-EEFE-3526-9CBF-0A9884164F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3169" y="2438835"/>
            <a:ext cx="2871377" cy="933628"/>
          </a:xfrm>
        </p:spPr>
        <p:txBody>
          <a:bodyPr anchor="b"/>
          <a:lstStyle>
            <a:lvl1pPr marL="0" indent="0" algn="r">
              <a:buNone/>
              <a:defRPr>
                <a:latin typeface="+mj-lt"/>
              </a:defRPr>
            </a:lvl1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F5FBA12E-EC4A-3B25-FA99-9D0E378F47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169" y="3372463"/>
            <a:ext cx="2871377" cy="933628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nb-NO" dirty="0"/>
              <a:t>Litt mer utfyllende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96CB5297-DD58-68DE-A5CA-CD3EC1ED0A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303242" y="3712111"/>
            <a:ext cx="2871377" cy="933628"/>
          </a:xfrm>
        </p:spPr>
        <p:txBody>
          <a:bodyPr anchor="b"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AF790465-A200-CA68-C13C-204DE90E10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03242" y="4645739"/>
            <a:ext cx="2871377" cy="9336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nb-NO" dirty="0"/>
              <a:t>Litt mer utfyllende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2E818CD-06CE-401F-7714-59D82B5B37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3169" y="5009968"/>
            <a:ext cx="2871377" cy="933628"/>
          </a:xfrm>
        </p:spPr>
        <p:txBody>
          <a:bodyPr anchor="b"/>
          <a:lstStyle>
            <a:lvl1pPr marL="0" indent="0" algn="r">
              <a:buNone/>
              <a:defRPr>
                <a:latin typeface="+mj-lt"/>
              </a:defRPr>
            </a:lvl1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C485EECD-E078-91E5-1221-95F33485D8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03169" y="5943596"/>
            <a:ext cx="2871377" cy="933628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nb-NO" dirty="0"/>
              <a:t>Litt mer utfyllende</a:t>
            </a:r>
          </a:p>
        </p:txBody>
      </p:sp>
    </p:spTree>
    <p:extLst>
      <p:ext uri="{BB962C8B-B14F-4D97-AF65-F5344CB8AC3E}">
        <p14:creationId xmlns:p14="http://schemas.microsoft.com/office/powerpoint/2010/main" val="2287061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_Horisonta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3306D3-1874-FE66-D7BA-95CDE33F4782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7315200" y="-3076489"/>
            <a:ext cx="0" cy="15120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FC10065-93F5-C234-B694-D0EB83C890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1938" y="727402"/>
            <a:ext cx="11566525" cy="1141161"/>
          </a:xfrm>
        </p:spPr>
        <p:txBody>
          <a:bodyPr anchor="t">
            <a:normAutofit/>
          </a:bodyPr>
          <a:lstStyle>
            <a:lvl1pPr algn="ctr">
              <a:defRPr sz="7200"/>
            </a:lvl1pPr>
          </a:lstStyle>
          <a:p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overskrift</a:t>
            </a:r>
            <a:r>
              <a:rPr lang="en-US" dirty="0"/>
              <a:t> her</a:t>
            </a:r>
            <a:endParaRPr lang="nb-NO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3EFD84-E8A6-DD65-BDFF-7634CDFBA2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4947" y="2147169"/>
            <a:ext cx="2871377" cy="933628"/>
          </a:xfrm>
        </p:spPr>
        <p:txBody>
          <a:bodyPr anchor="b"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0AA80CC-62E1-A81B-ED93-5C0154D746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74947" y="3080797"/>
            <a:ext cx="2871377" cy="9336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nb-NO" dirty="0"/>
              <a:t>Litt mer utfyllende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A2135-7B30-491E-600C-693CF9BC4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42844" y="4124634"/>
            <a:ext cx="747713" cy="717755"/>
          </a:xfrm>
          <a:prstGeom prst="roundRect">
            <a:avLst>
              <a:gd name="adj" fmla="val 28996"/>
            </a:avLst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nb-NO" dirty="0"/>
              <a:t>?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BCB43BB-2CEB-317F-DBF5-408EB284D6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44491" y="4016712"/>
            <a:ext cx="747713" cy="717755"/>
          </a:xfrm>
          <a:prstGeom prst="roundRect">
            <a:avLst>
              <a:gd name="adj" fmla="val 28996"/>
            </a:avLst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EB66A3F-0B6F-2229-ADBC-AEF1266B9E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46138" y="4106388"/>
            <a:ext cx="747713" cy="717755"/>
          </a:xfrm>
          <a:prstGeom prst="roundRect">
            <a:avLst>
              <a:gd name="adj" fmla="val 28996"/>
            </a:avLst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C503BA54-08DA-DBDE-0751-AF401CD6FD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47784" y="4035920"/>
            <a:ext cx="747713" cy="717755"/>
          </a:xfrm>
          <a:prstGeom prst="roundRect">
            <a:avLst>
              <a:gd name="adj" fmla="val 28996"/>
            </a:avLst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E76350B8-EEFE-3526-9CBF-0A9884164F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44491" y="5013073"/>
            <a:ext cx="2871377" cy="933628"/>
          </a:xfrm>
        </p:spPr>
        <p:txBody>
          <a:bodyPr anchor="b"/>
          <a:lstStyle>
            <a:lvl1pPr marL="0" indent="0" algn="l">
              <a:buNone/>
              <a:defRPr>
                <a:latin typeface="+mj-lt"/>
              </a:defRPr>
            </a:lvl1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F5FBA12E-EC4A-3B25-FA99-9D0E378F47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44491" y="5946701"/>
            <a:ext cx="2871377" cy="93362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</a:lstStyle>
          <a:p>
            <a:pPr lvl="0"/>
            <a:r>
              <a:rPr lang="nb-NO" dirty="0"/>
              <a:t>Litt mer utfyllende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96CB5297-DD58-68DE-A5CA-CD3EC1ED0A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447784" y="5013073"/>
            <a:ext cx="2871377" cy="933628"/>
          </a:xfrm>
        </p:spPr>
        <p:txBody>
          <a:bodyPr anchor="b"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AF790465-A200-CA68-C13C-204DE90E10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447784" y="5946701"/>
            <a:ext cx="2871377" cy="9336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nb-NO" dirty="0"/>
              <a:t>Litt mer utfyllende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2E818CD-06CE-401F-7714-59D82B5B37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46138" y="2147169"/>
            <a:ext cx="2871377" cy="933628"/>
          </a:xfrm>
        </p:spPr>
        <p:txBody>
          <a:bodyPr anchor="b"/>
          <a:lstStyle>
            <a:lvl1pPr marL="0" indent="0" algn="l">
              <a:buNone/>
              <a:defRPr>
                <a:latin typeface="+mj-lt"/>
              </a:defRPr>
            </a:lvl1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C485EECD-E078-91E5-1221-95F33485D8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46138" y="3080797"/>
            <a:ext cx="2871377" cy="93362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</a:lstStyle>
          <a:p>
            <a:pPr lvl="0"/>
            <a:r>
              <a:rPr lang="nb-NO" dirty="0"/>
              <a:t>Litt mer utfyllende</a:t>
            </a:r>
          </a:p>
        </p:txBody>
      </p:sp>
    </p:spTree>
    <p:extLst>
      <p:ext uri="{BB962C8B-B14F-4D97-AF65-F5344CB8AC3E}">
        <p14:creationId xmlns:p14="http://schemas.microsoft.com/office/powerpoint/2010/main" val="3901661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m med beina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8D22247-B351-06FD-66F8-7D1FDE2839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27498" y="650823"/>
            <a:ext cx="3375404" cy="543028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BA7C5A-63A3-251C-9714-46D83D7355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0100" y="1739900"/>
            <a:ext cx="10490200" cy="2871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latin typeface="+mj-lt"/>
              </a:defRPr>
            </a:lvl1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påstand</a:t>
            </a:r>
            <a:endParaRPr lang="nb-NO" dirty="0"/>
          </a:p>
        </p:txBody>
      </p:sp>
      <p:pic>
        <p:nvPicPr>
          <p:cNvPr id="14" name="Graphic 13" descr="Shoe footprints outline">
            <a:extLst>
              <a:ext uri="{FF2B5EF4-FFF2-40B4-BE49-F238E27FC236}">
                <a16:creationId xmlns:a16="http://schemas.microsoft.com/office/drawing/2014/main" id="{40753808-6B8D-1228-D982-9B77A45DDA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8001" y="6388879"/>
            <a:ext cx="914400" cy="9144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23CDE00-C512-E2F0-E0A3-84B7DFF0DA5D}"/>
              </a:ext>
            </a:extLst>
          </p:cNvPr>
          <p:cNvCxnSpPr>
            <a:cxnSpLocks/>
            <a:stCxn id="14" idx="1"/>
          </p:cNvCxnSpPr>
          <p:nvPr userDrawn="1"/>
        </p:nvCxnSpPr>
        <p:spPr>
          <a:xfrm flipH="1">
            <a:off x="3972232" y="6846079"/>
            <a:ext cx="2885769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298F453-8D12-19D5-4866-1C6125CCBADF}"/>
              </a:ext>
            </a:extLst>
          </p:cNvPr>
          <p:cNvCxnSpPr>
            <a:cxnSpLocks/>
            <a:stCxn id="14" idx="3"/>
          </p:cNvCxnSpPr>
          <p:nvPr userDrawn="1"/>
        </p:nvCxnSpPr>
        <p:spPr>
          <a:xfrm>
            <a:off x="7772401" y="6846079"/>
            <a:ext cx="2885769" cy="774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2DD2F74-8D0F-ACED-4E33-F88783974D1E}"/>
              </a:ext>
            </a:extLst>
          </p:cNvPr>
          <p:cNvSpPr txBox="1"/>
          <p:nvPr userDrawn="1"/>
        </p:nvSpPr>
        <p:spPr>
          <a:xfrm>
            <a:off x="2070100" y="6581327"/>
            <a:ext cx="1666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800" dirty="0"/>
              <a:t>Enig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72025D-E1F7-A765-8917-707A1E635177}"/>
              </a:ext>
            </a:extLst>
          </p:cNvPr>
          <p:cNvSpPr txBox="1"/>
          <p:nvPr userDrawn="1"/>
        </p:nvSpPr>
        <p:spPr>
          <a:xfrm>
            <a:off x="10894142" y="6592213"/>
            <a:ext cx="1666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2800" dirty="0"/>
              <a:t>Uenig</a:t>
            </a:r>
          </a:p>
        </p:txBody>
      </p:sp>
    </p:spTree>
    <p:extLst>
      <p:ext uri="{BB962C8B-B14F-4D97-AF65-F5344CB8AC3E}">
        <p14:creationId xmlns:p14="http://schemas.microsoft.com/office/powerpoint/2010/main" val="240709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B4FAE-0D38-B375-4EDD-5027888E11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91920" y="1346836"/>
            <a:ext cx="10972800" cy="2865120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Tittel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presentasjonen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2FB69C-2937-503E-D5AB-6961500AF6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91920" y="4322446"/>
            <a:ext cx="10972800" cy="1986914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undertittel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sier</a:t>
            </a:r>
            <a:r>
              <a:rPr lang="en-US" dirty="0"/>
              <a:t> </a:t>
            </a:r>
            <a:r>
              <a:rPr lang="en-US" dirty="0" err="1"/>
              <a:t>litt</a:t>
            </a:r>
            <a:r>
              <a:rPr lang="en-US" dirty="0"/>
              <a:t> </a:t>
            </a:r>
            <a:r>
              <a:rPr lang="en-US" dirty="0" err="1"/>
              <a:t>mer</a:t>
            </a:r>
            <a:endParaRPr lang="nb-NO" dirty="0"/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25EB95CB-65D2-8823-36FD-D107DE619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91920" y="7085806"/>
            <a:ext cx="5757863" cy="63976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av </a:t>
            </a:r>
            <a:r>
              <a:rPr lang="en-US" dirty="0" err="1"/>
              <a:t>Ditt</a:t>
            </a:r>
            <a:r>
              <a:rPr lang="en-US" dirty="0"/>
              <a:t> </a:t>
            </a:r>
            <a:r>
              <a:rPr lang="en-US" dirty="0" err="1"/>
              <a:t>Navn</a:t>
            </a:r>
            <a:r>
              <a:rPr lang="en-US" dirty="0"/>
              <a:t> | 03.08.2023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2798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/ Bilde høy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99FA8-5DFF-5E63-CBE0-EBC8F513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671" y="2104221"/>
            <a:ext cx="6209980" cy="1905919"/>
          </a:xfrm>
        </p:spPr>
        <p:txBody>
          <a:bodyPr anchor="b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Forside</a:t>
            </a:r>
            <a:r>
              <a:rPr lang="en-US" dirty="0"/>
              <a:t> med </a:t>
            </a:r>
            <a:r>
              <a:rPr lang="en-US" dirty="0" err="1"/>
              <a:t>bilde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høyre</a:t>
            </a:r>
            <a:endParaRPr lang="nb-NO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2351A8B-CACE-B85D-8167-9B1664772C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14080" y="0"/>
            <a:ext cx="6116320" cy="82296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5AFAEDC-FA01-E2F6-2866-F6C608E73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350" y="4275138"/>
            <a:ext cx="5761038" cy="1574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– Undertittel med tankestrek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CEE732F-F880-0A42-BB7E-DD317B5E45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5350" y="7589837"/>
            <a:ext cx="5757863" cy="6397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av </a:t>
            </a:r>
            <a:r>
              <a:rPr lang="en-US" dirty="0" err="1"/>
              <a:t>Ditt</a:t>
            </a:r>
            <a:r>
              <a:rPr lang="en-US" dirty="0"/>
              <a:t> </a:t>
            </a:r>
            <a:r>
              <a:rPr lang="en-US" dirty="0" err="1"/>
              <a:t>Navn</a:t>
            </a:r>
            <a:r>
              <a:rPr lang="en-US" dirty="0"/>
              <a:t> | 03.08.2023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1454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/ Bilde venst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99FA8-5DFF-5E63-CBE0-EBC8F513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7950" y="2104221"/>
            <a:ext cx="6466672" cy="1905919"/>
          </a:xfrm>
        </p:spPr>
        <p:txBody>
          <a:bodyPr anchor="b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Forside</a:t>
            </a:r>
            <a:r>
              <a:rPr lang="en-US" dirty="0"/>
              <a:t> med </a:t>
            </a:r>
            <a:r>
              <a:rPr lang="en-US" dirty="0" err="1"/>
              <a:t>bilde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venstre</a:t>
            </a:r>
            <a:endParaRPr lang="nb-NO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2351A8B-CACE-B85D-8167-9B1664772C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23280" cy="82296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5AFAEDC-FA01-E2F6-2866-F6C608E73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57629" y="4275138"/>
            <a:ext cx="5761038" cy="1574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– Undertittel med tankestrek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CEE732F-F880-0A42-BB7E-DD317B5E45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57629" y="7589837"/>
            <a:ext cx="5757863" cy="6397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av </a:t>
            </a:r>
            <a:r>
              <a:rPr lang="en-US" dirty="0" err="1"/>
              <a:t>Presen</a:t>
            </a:r>
            <a:r>
              <a:rPr lang="en-US" dirty="0"/>
              <a:t> </a:t>
            </a:r>
            <a:r>
              <a:rPr lang="en-US" dirty="0" err="1"/>
              <a:t>Tasjon</a:t>
            </a:r>
            <a:r>
              <a:rPr lang="en-US" dirty="0"/>
              <a:t> | 03.08.2023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724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er_Tall med boks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03E96-3338-4FA8-DFB3-930960878C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8389" y="1180423"/>
            <a:ext cx="8588692" cy="89789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Overskrift</a:t>
            </a:r>
            <a:endParaRPr lang="nb-N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5035C-DB30-EF09-9420-3901E99192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7913" y="2078038"/>
            <a:ext cx="8588375" cy="5000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 dirty="0"/>
              <a:t>Undertittel eller litt beskrivelse her.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C52722-7EE8-69E5-84CE-28CD4DE52B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7913" y="3152616"/>
            <a:ext cx="500062" cy="52228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latin typeface="Georgia Pro" panose="02040502050405020303" pitchFamily="18" charset="0"/>
              </a:defRPr>
            </a:lvl1pPr>
          </a:lstStyle>
          <a:p>
            <a:pPr lvl="0"/>
            <a:r>
              <a:rPr lang="nb-NO" dirty="0"/>
              <a:t>?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D618C550-F486-5550-A281-26B202B625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26166" y="3240167"/>
            <a:ext cx="500062" cy="52228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latin typeface="Georgia Pro" panose="02040502050405020303" pitchFamily="18" charset="0"/>
              </a:defRPr>
            </a:lvl1pPr>
          </a:lstStyle>
          <a:p>
            <a:pPr lvl="0"/>
            <a:r>
              <a:rPr lang="nb-NO" dirty="0"/>
              <a:t>?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10F1EE81-85BB-9EB2-3DDE-CFF6120D53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9817" y="5260260"/>
            <a:ext cx="500062" cy="52228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latin typeface="Georgia Pro" panose="02040502050405020303" pitchFamily="18" charset="0"/>
              </a:defRPr>
            </a:lvl1pPr>
          </a:lstStyle>
          <a:p>
            <a:pPr lvl="0"/>
            <a:r>
              <a:rPr lang="nb-NO" dirty="0"/>
              <a:t>?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9649D1EC-64A4-6A2B-D6E0-4C1ED7B0F0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26166" y="5260259"/>
            <a:ext cx="500062" cy="52228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latin typeface="Georgia Pro" panose="02040502050405020303" pitchFamily="18" charset="0"/>
              </a:defRPr>
            </a:lvl1pPr>
          </a:lstStyle>
          <a:p>
            <a:pPr lvl="0"/>
            <a:r>
              <a:rPr lang="nb-NO" dirty="0"/>
              <a:t>?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0AD1505-6E2A-9B39-BB00-36DD7C483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70146" y="3262392"/>
            <a:ext cx="3882470" cy="5000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pPr lvl="0"/>
            <a:r>
              <a:rPr lang="nb-NO" dirty="0"/>
              <a:t>Punkt-overskrift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DE093CAA-AD8B-54D1-E1C6-547023DAEE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70503" y="3874094"/>
            <a:ext cx="3882470" cy="57265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nb-NO" dirty="0"/>
              <a:t>Beskriv punktet litt mer.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1E7350F8-6213-FE4C-0718-5B559F9C25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48399" y="3240167"/>
            <a:ext cx="3882470" cy="5000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pPr lvl="0"/>
            <a:r>
              <a:rPr lang="nb-NO" dirty="0"/>
              <a:t>Punkt-overskrift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8B177F2-8E92-8D51-7C6F-EA317E200A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48756" y="3851869"/>
            <a:ext cx="3882470" cy="57265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nb-NO" dirty="0"/>
              <a:t>Beskriv punktet litt mer.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FE7A5CE-804F-E044-DE62-CD54C67D66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69789" y="5343190"/>
            <a:ext cx="3882470" cy="5000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pPr lvl="0"/>
            <a:r>
              <a:rPr lang="nb-NO" dirty="0"/>
              <a:t>Punkt-overskrift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E36F933C-0431-1D91-225C-86513AF060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70146" y="5954892"/>
            <a:ext cx="3882470" cy="57265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nb-NO" dirty="0"/>
              <a:t>Beskriv punktet litt mer.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DAF2FEF-B230-A7A7-6678-53FECAE337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48042" y="5320965"/>
            <a:ext cx="3882470" cy="5000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pPr lvl="0"/>
            <a:r>
              <a:rPr lang="nb-NO" dirty="0"/>
              <a:t>Punkt-overskrift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E1715D48-52DF-1460-FB41-9088EC1876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48399" y="5932667"/>
            <a:ext cx="3882470" cy="57265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nb-NO" dirty="0"/>
              <a:t>Beskriv punktet litt mer.</a:t>
            </a:r>
          </a:p>
        </p:txBody>
      </p:sp>
    </p:spTree>
    <p:extLst>
      <p:ext uri="{BB962C8B-B14F-4D97-AF65-F5344CB8AC3E}">
        <p14:creationId xmlns:p14="http://schemas.microsoft.com/office/powerpoint/2010/main" val="11808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_Bilde høy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99FA8-5DFF-5E63-CBE0-EBC8F513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671" y="645810"/>
            <a:ext cx="6209980" cy="1905919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lang="nb-NO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2351A8B-CACE-B85D-8167-9B1664772C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24750" y="0"/>
            <a:ext cx="7105650" cy="8229600"/>
          </a:xfrm>
        </p:spPr>
        <p:txBody>
          <a:bodyPr/>
          <a:lstStyle/>
          <a:p>
            <a:endParaRPr lang="nb-NO"/>
          </a:p>
        </p:txBody>
      </p:sp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0DF6821C-61E7-78A5-92E9-614677547F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5671" y="2720051"/>
            <a:ext cx="6209980" cy="499088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→"/>
              <a:defRPr sz="3200">
                <a:solidFill>
                  <a:schemeClr val="tx1"/>
                </a:solidFill>
                <a:latin typeface="+mj-lt"/>
              </a:defRPr>
            </a:lvl1pPr>
            <a:lvl2pPr marL="822325" indent="-290513"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</a:defRPr>
            </a:lvl2pPr>
            <a:lvl3pPr marL="1371600" indent="-203200"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Sett inn tekst her</a:t>
            </a:r>
          </a:p>
          <a:p>
            <a:pPr lvl="1"/>
            <a:r>
              <a:rPr lang="nb-NO" dirty="0"/>
              <a:t>Skriv noen punkter</a:t>
            </a:r>
          </a:p>
          <a:p>
            <a:pPr lvl="2"/>
            <a:r>
              <a:rPr lang="nb-NO" dirty="0"/>
              <a:t> Skriv enda et punkt</a:t>
            </a:r>
          </a:p>
        </p:txBody>
      </p:sp>
    </p:spTree>
    <p:extLst>
      <p:ext uri="{BB962C8B-B14F-4D97-AF65-F5344CB8AC3E}">
        <p14:creationId xmlns:p14="http://schemas.microsoft.com/office/powerpoint/2010/main" val="124167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_Bilde venst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99FA8-5DFF-5E63-CBE0-EBC8F513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4752" y="596498"/>
            <a:ext cx="6209980" cy="1905919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lang="nb-NO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2351A8B-CACE-B85D-8167-9B1664772C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105650" cy="8229600"/>
          </a:xfrm>
        </p:spPr>
        <p:txBody>
          <a:bodyPr/>
          <a:lstStyle/>
          <a:p>
            <a:endParaRPr lang="nb-NO"/>
          </a:p>
        </p:txBody>
      </p:sp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7F6539B6-A59C-25A9-DBE6-B8ED90A1E0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24752" y="2689576"/>
            <a:ext cx="6209980" cy="499088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→"/>
              <a:defRPr sz="3200">
                <a:solidFill>
                  <a:schemeClr val="tx1"/>
                </a:solidFill>
                <a:latin typeface="+mj-lt"/>
              </a:defRPr>
            </a:lvl1pPr>
            <a:lvl2pPr marL="822325" indent="-290513"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</a:defRPr>
            </a:lvl2pPr>
            <a:lvl3pPr marL="1371600" indent="-203200"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Sett inn tekst her</a:t>
            </a:r>
          </a:p>
          <a:p>
            <a:pPr lvl="1"/>
            <a:r>
              <a:rPr lang="nb-NO" dirty="0"/>
              <a:t>Skriv noen punkter</a:t>
            </a:r>
          </a:p>
          <a:p>
            <a:pPr lvl="2"/>
            <a:r>
              <a:rPr lang="nb-NO" dirty="0"/>
              <a:t> Skriv enda et punkt</a:t>
            </a:r>
          </a:p>
        </p:txBody>
      </p:sp>
    </p:spTree>
    <p:extLst>
      <p:ext uri="{BB962C8B-B14F-4D97-AF65-F5344CB8AC3E}">
        <p14:creationId xmlns:p14="http://schemas.microsoft.com/office/powerpoint/2010/main" val="243399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_To kolonn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99FA8-5DFF-5E63-CBE0-EBC8F513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0835" y="683024"/>
            <a:ext cx="11971018" cy="1192076"/>
          </a:xfrm>
        </p:spPr>
        <p:txBody>
          <a:bodyPr anchor="b">
            <a:no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lang="nb-NO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5AFAEDC-FA01-E2F6-2866-F6C608E73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0514" y="2384385"/>
            <a:ext cx="5761038" cy="499088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→"/>
              <a:defRPr sz="3200">
                <a:solidFill>
                  <a:schemeClr val="tx1"/>
                </a:solidFill>
                <a:latin typeface="+mj-lt"/>
              </a:defRPr>
            </a:lvl1pPr>
            <a:lvl2pPr marL="822325" indent="-290513"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</a:defRPr>
            </a:lvl2pPr>
            <a:lvl3pPr marL="1371600" indent="-203200"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Sett inn tekst her</a:t>
            </a:r>
          </a:p>
          <a:p>
            <a:pPr lvl="1"/>
            <a:r>
              <a:rPr lang="nb-NO" dirty="0"/>
              <a:t>Skriv noen punkter</a:t>
            </a:r>
          </a:p>
          <a:p>
            <a:pPr lvl="2"/>
            <a:r>
              <a:rPr lang="nb-NO" dirty="0"/>
              <a:t> Skriv enda et punkt</a:t>
            </a:r>
          </a:p>
        </p:txBody>
      </p: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046DF2D9-4A63-354C-458D-CFFE93BC6D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0815" y="2384385"/>
            <a:ext cx="5761038" cy="499088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→"/>
              <a:defRPr sz="3200">
                <a:solidFill>
                  <a:schemeClr val="tx1"/>
                </a:solidFill>
                <a:latin typeface="+mj-lt"/>
              </a:defRPr>
            </a:lvl1pPr>
            <a:lvl2pPr marL="822325" indent="-290513"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</a:defRPr>
            </a:lvl2pPr>
            <a:lvl3pPr marL="1371600" indent="-203200"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Sett inn tekst her</a:t>
            </a:r>
          </a:p>
          <a:p>
            <a:pPr lvl="1"/>
            <a:r>
              <a:rPr lang="nb-NO" dirty="0"/>
              <a:t>Skriv noen punkter</a:t>
            </a:r>
          </a:p>
          <a:p>
            <a:pPr lvl="2"/>
            <a:r>
              <a:rPr lang="nb-NO" dirty="0"/>
              <a:t> Skriv enda et punkt</a:t>
            </a:r>
          </a:p>
        </p:txBody>
      </p:sp>
    </p:spTree>
    <p:extLst>
      <p:ext uri="{BB962C8B-B14F-4D97-AF65-F5344CB8AC3E}">
        <p14:creationId xmlns:p14="http://schemas.microsoft.com/office/powerpoint/2010/main" val="4126031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remhevet tal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CBC1E-2ED4-7937-2656-D135411B60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8800" y="1346200"/>
            <a:ext cx="10972800" cy="2865438"/>
          </a:xfrm>
        </p:spPr>
        <p:txBody>
          <a:bodyPr anchor="b">
            <a:normAutofit/>
          </a:bodyPr>
          <a:lstStyle>
            <a:lvl1pPr algn="ctr">
              <a:defRPr sz="16600">
                <a:latin typeface="Georgia Pro" panose="020405020504050203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??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49A10F-BBB7-962E-BBA3-B090E46ECF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800" y="4322763"/>
            <a:ext cx="10972800" cy="19859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skriv</a:t>
            </a:r>
            <a:r>
              <a:rPr lang="en-US" dirty="0"/>
              <a:t> inn et tall </a:t>
            </a:r>
            <a:r>
              <a:rPr lang="en-US" dirty="0" err="1"/>
              <a:t>eller</a:t>
            </a:r>
            <a:r>
              <a:rPr lang="en-US" dirty="0"/>
              <a:t> et </a:t>
            </a:r>
            <a:r>
              <a:rPr lang="en-US" dirty="0" err="1"/>
              <a:t>ord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litt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900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21ED9A-536A-49B0-8615-1683E9E1A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Forsider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C482F-A1E5-873D-B1BC-9F45BD2BF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82925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98" r:id="rId2"/>
    <p:sldLayoutId id="2147483663" r:id="rId3"/>
    <p:sldLayoutId id="2147483664" r:id="rId4"/>
  </p:sldLayoutIdLst>
  <p:hf sldNum="0" hdr="0" ftr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bg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bg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bg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bg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014644-79E6-5F7C-3FB3-9FFB28C0B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Punkter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CD92B-0014-E1A5-5804-E0AC1CEF3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6475" y="2190750"/>
            <a:ext cx="12617450" cy="522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998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3" r:id="rId2"/>
    <p:sldLayoutId id="2147483694" r:id="rId3"/>
    <p:sldLayoutId id="214748369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231676-C93C-CF78-E778-BA46EF37B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Pynt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710B2-EC3D-8C40-6C00-4CB4E62C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6475" y="2190750"/>
            <a:ext cx="12617450" cy="522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625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01" r:id="rId2"/>
    <p:sldLayoutId id="2147483702" r:id="rId3"/>
    <p:sldLayoutId id="2147483703" r:id="rId4"/>
    <p:sldLayoutId id="2147483677" r:id="rId5"/>
    <p:sldLayoutId id="2147483704" r:id="rId6"/>
    <p:sldLayoutId id="2147483705" r:id="rId7"/>
    <p:sldLayoutId id="2147483667" r:id="rId8"/>
    <p:sldLayoutId id="2147483692" r:id="rId9"/>
    <p:sldLayoutId id="214748366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E0BA2-474D-8C10-DB03-0C8E70D34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7949" y="2104221"/>
            <a:ext cx="7332191" cy="1905919"/>
          </a:xfrm>
        </p:spPr>
        <p:txBody>
          <a:bodyPr/>
          <a:lstStyle/>
          <a:p>
            <a:r>
              <a:rPr lang="nb-NO" dirty="0"/>
              <a:t>En knallbra </a:t>
            </a:r>
            <a:r>
              <a:rPr lang="nb-NO" dirty="0" err="1"/>
              <a:t>presentasjonsmal</a:t>
            </a:r>
            <a:endParaRPr lang="nb-NO" dirty="0"/>
          </a:p>
        </p:txBody>
      </p:sp>
      <p:pic>
        <p:nvPicPr>
          <p:cNvPr id="8" name="Picture Placeholder 7" descr="A person speaking at a lecture&#10;&#10;Description automatically generated">
            <a:extLst>
              <a:ext uri="{FF2B5EF4-FFF2-40B4-BE49-F238E27FC236}">
                <a16:creationId xmlns:a16="http://schemas.microsoft.com/office/drawing/2014/main" id="{E769943B-E313-D136-25B1-1C2FEF4C6F8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923280" cy="82296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353457-72F7-04F8-81DA-18DAEBB5EB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7628" y="4275138"/>
            <a:ext cx="7233657" cy="1574800"/>
          </a:xfrm>
        </p:spPr>
        <p:txBody>
          <a:bodyPr/>
          <a:lstStyle/>
          <a:p>
            <a:r>
              <a:rPr lang="nb-NO" dirty="0"/>
              <a:t>– et tiltak mot overforbruk av ord og kjedelige presentasjoner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1CC63A-F832-988F-1E23-CE19117F80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/>
              <a:t>av Håvard Langmoen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E953D3C-6635-299E-8F5D-73D287CFF0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8411" y="6848303"/>
            <a:ext cx="2238568" cy="1047666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B9CAEB2D-06F3-D85A-E16D-E2D411CFF5CD}"/>
              </a:ext>
            </a:extLst>
          </p:cNvPr>
          <p:cNvSpPr txBox="1"/>
          <p:nvPr/>
        </p:nvSpPr>
        <p:spPr>
          <a:xfrm>
            <a:off x="0" y="7895969"/>
            <a:ext cx="4520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Foto: Navn i sort eller hvitt</a:t>
            </a:r>
          </a:p>
        </p:txBody>
      </p:sp>
    </p:spTree>
    <p:extLst>
      <p:ext uri="{BB962C8B-B14F-4D97-AF65-F5344CB8AC3E}">
        <p14:creationId xmlns:p14="http://schemas.microsoft.com/office/powerpoint/2010/main" val="619026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F3CA-2FFD-2D32-D2FB-027419065F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Forside uten bilde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278F79-0A23-1DCB-2F99-462927F005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Midtstilt og pent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E1392-6814-F11A-11D9-FEBB0CB7D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av Håvard Langmoen | 23. september 2025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D27FBC6-C730-4E75-067B-48A00E8AFA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5533" y="394245"/>
            <a:ext cx="1799333" cy="84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23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3C118-366B-407A-18FD-B06A9AA887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Forside uten bilde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09BEA9-7EFE-E6E9-1E70-B2BABF6C4A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Denne gangen venstrestilt. Enkelt og pent.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B6AF9-0CC2-5AD2-A4A6-1E60561230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av Håvard Langmoen | 32. september 2023</a:t>
            </a:r>
          </a:p>
          <a:p>
            <a:endParaRPr lang="nb-NO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40995450-209A-9F99-F793-CFD3D9AB5F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5006" y="6309359"/>
            <a:ext cx="2342543" cy="109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98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82830-42DD-A848-C12C-52BF63E4D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Bildet er din høyre hånd</a:t>
            </a:r>
          </a:p>
        </p:txBody>
      </p:sp>
      <p:pic>
        <p:nvPicPr>
          <p:cNvPr id="10" name="Picture Placeholder 9" descr="A child drawing on a piece of paper&#10;&#10;Description automatically generated">
            <a:extLst>
              <a:ext uri="{FF2B5EF4-FFF2-40B4-BE49-F238E27FC236}">
                <a16:creationId xmlns:a16="http://schemas.microsoft.com/office/drawing/2014/main" id="{9F73C7FA-9C2E-1385-ED9F-515EDD84A0E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FCD866-7C43-65D4-AAA3-47D6F539EB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– eller i hvert fall på din høyre side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CA9EF-97AA-EE61-C9D4-2B6BBFDC58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/>
              <a:t>av Håvard Langmoen | 32. september 2023</a:t>
            </a:r>
          </a:p>
          <a:p>
            <a:endParaRPr lang="nb-NO" dirty="0"/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D9C5A70-19D1-27F4-CF6C-D61D746BBF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598" y="389036"/>
            <a:ext cx="1681297" cy="789933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579198F2-849D-9745-79FE-63C1FE27E42C}"/>
              </a:ext>
            </a:extLst>
          </p:cNvPr>
          <p:cNvSpPr txBox="1"/>
          <p:nvPr/>
        </p:nvSpPr>
        <p:spPr>
          <a:xfrm>
            <a:off x="12577801" y="7771218"/>
            <a:ext cx="4520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Foto: Navn i sort eller hvitt</a:t>
            </a:r>
          </a:p>
        </p:txBody>
      </p:sp>
    </p:spTree>
    <p:extLst>
      <p:ext uri="{BB962C8B-B14F-4D97-AF65-F5344CB8AC3E}">
        <p14:creationId xmlns:p14="http://schemas.microsoft.com/office/powerpoint/2010/main" val="367695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AFDC8-FC45-117F-E6B0-298E9EC14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7949" y="2104221"/>
            <a:ext cx="7804315" cy="1905919"/>
          </a:xfrm>
        </p:spPr>
        <p:txBody>
          <a:bodyPr/>
          <a:lstStyle/>
          <a:p>
            <a:r>
              <a:rPr lang="nb-NO" dirty="0"/>
              <a:t>Forside med bilde på hjertesiden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0B125-8066-2508-5725-FA6C1E523F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7629" y="4275138"/>
            <a:ext cx="7389000" cy="1574800"/>
          </a:xfrm>
        </p:spPr>
        <p:txBody>
          <a:bodyPr/>
          <a:lstStyle/>
          <a:p>
            <a:r>
              <a:rPr lang="nb-NO" dirty="0"/>
              <a:t>– Husk å bare velge én forside. Du trenger ikke 4.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457EAA-BCC7-15D5-57E6-4EBDB0F919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/>
              <a:t>av Håvard Langmoen | 23. september 2025</a:t>
            </a:r>
          </a:p>
          <a:p>
            <a:endParaRPr lang="nb-NO" dirty="0"/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8F280CF-C6F9-533E-3569-B300AC22BD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5208" y="7059632"/>
            <a:ext cx="1809327" cy="850086"/>
          </a:xfrm>
          <a:prstGeom prst="rect">
            <a:avLst/>
          </a:prstGeom>
        </p:spPr>
      </p:pic>
      <p:pic>
        <p:nvPicPr>
          <p:cNvPr id="10" name="Plassholder for bilde 9" descr="Et bilde som inneholder person, Menneskeansikt, klær, smil&#10;&#10;KI-generert innhold kan være feil.">
            <a:extLst>
              <a:ext uri="{FF2B5EF4-FFF2-40B4-BE49-F238E27FC236}">
                <a16:creationId xmlns:a16="http://schemas.microsoft.com/office/drawing/2014/main" id="{DA2C2882-6DA8-58B6-917F-7736C2658D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F547CD3-5BBB-13B4-6DF4-6A1EE331DD53}"/>
              </a:ext>
            </a:extLst>
          </p:cNvPr>
          <p:cNvSpPr txBox="1"/>
          <p:nvPr/>
        </p:nvSpPr>
        <p:spPr>
          <a:xfrm>
            <a:off x="154787" y="7632719"/>
            <a:ext cx="4520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Foto: David </a:t>
            </a:r>
            <a:r>
              <a:rPr lang="nb-NO" sz="1200" dirty="0" err="1"/>
              <a:t>Torch</a:t>
            </a:r>
            <a:r>
              <a:rPr lang="nb-NO" sz="1200" dirty="0"/>
              <a:t>/</a:t>
            </a:r>
            <a:r>
              <a:rPr lang="nb-NO" sz="1200" dirty="0" err="1"/>
              <a:t>Juvodden</a:t>
            </a:r>
            <a:r>
              <a:rPr lang="nb-NO" sz="1200" dirty="0"/>
              <a:t> agenter</a:t>
            </a:r>
          </a:p>
        </p:txBody>
      </p:sp>
    </p:spTree>
    <p:extLst>
      <p:ext uri="{BB962C8B-B14F-4D97-AF65-F5344CB8AC3E}">
        <p14:creationId xmlns:p14="http://schemas.microsoft.com/office/powerpoint/2010/main" val="4078395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BD142BD-5378-4406-6725-D3CDD9E216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>
                <a:solidFill>
                  <a:schemeClr val="bg2"/>
                </a:solidFill>
              </a:rPr>
              <a:t>2. Krydder (litt spenstigere slides)</a:t>
            </a:r>
          </a:p>
        </p:txBody>
      </p:sp>
    </p:spTree>
    <p:extLst>
      <p:ext uri="{BB962C8B-B14F-4D97-AF65-F5344CB8AC3E}">
        <p14:creationId xmlns:p14="http://schemas.microsoft.com/office/powerpoint/2010/main" val="904662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4435C-2697-8BAE-9553-544FA82CB7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99 %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919D1-1A65-98ED-E489-15DED40D87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av befolkningen liker et fremhevet tall.</a:t>
            </a:r>
          </a:p>
        </p:txBody>
      </p:sp>
    </p:spTree>
    <p:extLst>
      <p:ext uri="{BB962C8B-B14F-4D97-AF65-F5344CB8AC3E}">
        <p14:creationId xmlns:p14="http://schemas.microsoft.com/office/powerpoint/2010/main" val="846752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4435C-2697-8BAE-9553-544FA82CB7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Ett ord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919D1-1A65-98ED-E489-15DED40D87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kan også skrives for oppmerksomhet.</a:t>
            </a:r>
          </a:p>
        </p:txBody>
      </p:sp>
    </p:spTree>
    <p:extLst>
      <p:ext uri="{BB962C8B-B14F-4D97-AF65-F5344CB8AC3E}">
        <p14:creationId xmlns:p14="http://schemas.microsoft.com/office/powerpoint/2010/main" val="1547717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4D0FF4C-E1ED-6983-1622-AFA1733B19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ble grunnloven skrevet.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287A2-6A6F-BEDB-1139-86DCDAA80F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b-NO" sz="8000" dirty="0"/>
              <a:t>1814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5B2AAE-F971-8CA4-6A6B-50C3F6AEAD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9517" y="1700367"/>
            <a:ext cx="4251366" cy="2409825"/>
          </a:xfrm>
        </p:spPr>
        <p:txBody>
          <a:bodyPr>
            <a:normAutofit/>
          </a:bodyPr>
          <a:lstStyle/>
          <a:p>
            <a:r>
              <a:rPr lang="nb-NO" sz="8000" dirty="0"/>
              <a:t>Eidsvoll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84625E-A034-8E8E-953D-64281B5819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/>
              <a:t>var stedet.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423241-BCB8-C550-3A58-AE5CC0ED36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b-NO" sz="8000" dirty="0"/>
              <a:t>112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EB1C74-E632-BAFC-BE0E-142A31415D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 err="1"/>
              <a:t>Eidsvollmenn</a:t>
            </a:r>
            <a:r>
              <a:rPr lang="nb-NO" dirty="0"/>
              <a:t> skrev den.</a:t>
            </a:r>
          </a:p>
        </p:txBody>
      </p:sp>
    </p:spTree>
    <p:extLst>
      <p:ext uri="{BB962C8B-B14F-4D97-AF65-F5344CB8AC3E}">
        <p14:creationId xmlns:p14="http://schemas.microsoft.com/office/powerpoint/2010/main" val="1908398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5E1C5F6-02DB-5E08-1680-EAEDC684B6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En enkel setning kan bryte opp litt.</a:t>
            </a:r>
          </a:p>
        </p:txBody>
      </p:sp>
    </p:spTree>
    <p:extLst>
      <p:ext uri="{BB962C8B-B14F-4D97-AF65-F5344CB8AC3E}">
        <p14:creationId xmlns:p14="http://schemas.microsoft.com/office/powerpoint/2010/main" val="2900757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F1F06-9882-AB5C-AE47-3A6C7B628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To bilder ved siden av hverandre</a:t>
            </a:r>
          </a:p>
        </p:txBody>
      </p:sp>
      <p:pic>
        <p:nvPicPr>
          <p:cNvPr id="8" name="Picture Placeholder 7" descr="A person pushing a child in a cart&#10;&#10;Description automatically generated">
            <a:extLst>
              <a:ext uri="{FF2B5EF4-FFF2-40B4-BE49-F238E27FC236}">
                <a16:creationId xmlns:a16="http://schemas.microsoft.com/office/drawing/2014/main" id="{5E4AB521-F6F2-65B0-4603-767C915C61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23"/>
          <a:stretch/>
        </p:blipFill>
        <p:spPr>
          <a:xfrm>
            <a:off x="3584575" y="2255974"/>
            <a:ext cx="3152775" cy="3154363"/>
          </a:xfrm>
        </p:spPr>
      </p:pic>
      <p:pic>
        <p:nvPicPr>
          <p:cNvPr id="10" name="Picture Placeholder 9" descr="A person painting a window&#10;&#10;Description automatically generated">
            <a:extLst>
              <a:ext uri="{FF2B5EF4-FFF2-40B4-BE49-F238E27FC236}">
                <a16:creationId xmlns:a16="http://schemas.microsoft.com/office/drawing/2014/main" id="{0A73FD0A-1879-FB0A-2ACA-D788099F9F4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E4D384-0EBA-457D-5788-DFF52D031D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/>
              <a:t>Bilder er fint å bruke.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BE86E1-26B4-0D45-26AA-3C582661FD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Men det er viktig å ha rettigheter til dem og kreditere fotograf eller annen kilde.</a:t>
            </a:r>
          </a:p>
        </p:txBody>
      </p:sp>
    </p:spTree>
    <p:extLst>
      <p:ext uri="{BB962C8B-B14F-4D97-AF65-F5344CB8AC3E}">
        <p14:creationId xmlns:p14="http://schemas.microsoft.com/office/powerpoint/2010/main" val="3058221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A00CE-07CA-9660-940B-7377A0005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i denne malen?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11974-2490-E009-B434-519704013C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I kronologisk rekkefølge etter hva du finner her.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71632C-DEEE-9A8B-A3A2-B3B9419886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A2CEEB-A976-1942-08D4-7FE56D44B5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/>
              <a:t>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0DFE75-C3CF-189B-B529-9C5D938AF6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82863A-F0B3-5F6F-2025-95B6434856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/>
              <a:t>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C460C4-53EA-3C42-D910-A9DB2D4EF6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nb-NO" dirty="0"/>
              <a:t>Hvordan du bruker malen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E4CB165-6E29-37C0-55AE-858649D809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/>
              <a:t>Noen kjappe tips.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7137CD-7477-D17F-CE0D-76180FA6DA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r>
              <a:rPr lang="nb-NO" dirty="0"/>
              <a:t>Eksempler på layoutene i bruk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0F2912A-26DF-BE43-CD5B-7F45C296F6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48756" y="4114800"/>
            <a:ext cx="3882470" cy="572652"/>
          </a:xfrm>
        </p:spPr>
        <p:txBody>
          <a:bodyPr/>
          <a:lstStyle/>
          <a:p>
            <a:r>
              <a:rPr lang="nb-NO" dirty="0"/>
              <a:t>Sånn at du kan se på det og gjøre noe liknende. Eller noe helt annet.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A951B4A-EFE6-9915-B12E-743A0A90C0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b-NO" dirty="0"/>
              <a:t>Dårlige vitser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1CFB4C6-2B04-75E4-CD69-4DE801743C0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b-NO" dirty="0"/>
              <a:t>Vær så god.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2D38062-F80F-6575-E25E-67D9C21348F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b-NO" dirty="0"/>
              <a:t>… og masse inspirasjon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8FEA71F-5A4E-FEFE-0783-2E089ACC2F4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b-NO" dirty="0"/>
              <a:t>til din neste presentasjon.</a:t>
            </a:r>
          </a:p>
        </p:txBody>
      </p:sp>
    </p:spTree>
    <p:extLst>
      <p:ext uri="{BB962C8B-B14F-4D97-AF65-F5344CB8AC3E}">
        <p14:creationId xmlns:p14="http://schemas.microsoft.com/office/powerpoint/2010/main" val="3346401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711E9-DBBD-F592-650C-529840862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Tre bilder for å presentere … prosjektgruppe?</a:t>
            </a:r>
          </a:p>
        </p:txBody>
      </p:sp>
      <p:pic>
        <p:nvPicPr>
          <p:cNvPr id="10" name="Picture Placeholder 9" descr="A person in a white shirt&#10;&#10;Description automatically generated">
            <a:extLst>
              <a:ext uri="{FF2B5EF4-FFF2-40B4-BE49-F238E27FC236}">
                <a16:creationId xmlns:a16="http://schemas.microsoft.com/office/drawing/2014/main" id="{B5B49EE0-14E2-593B-721D-70DE2A61B5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8187" y="2255974"/>
            <a:ext cx="3152775" cy="3154363"/>
          </a:xfrm>
        </p:spPr>
      </p:pic>
      <p:pic>
        <p:nvPicPr>
          <p:cNvPr id="12" name="Picture Placeholder 11" descr="A person in a blue shirt&#10;&#10;Description automatically generated">
            <a:extLst>
              <a:ext uri="{FF2B5EF4-FFF2-40B4-BE49-F238E27FC236}">
                <a16:creationId xmlns:a16="http://schemas.microsoft.com/office/drawing/2014/main" id="{8F6850A8-F3E4-820B-7B2D-C6E72948F10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1DDF1B-AEE1-6182-6E47-E101E44899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b="1" dirty="0"/>
              <a:t>Anne Kari</a:t>
            </a:r>
          </a:p>
          <a:p>
            <a:r>
              <a:rPr lang="nb-NO" dirty="0"/>
              <a:t>Prosjekteier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9294C0-6E36-0DAF-520D-8C9FA908A9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b="1" dirty="0"/>
              <a:t>Anja</a:t>
            </a:r>
          </a:p>
          <a:p>
            <a:r>
              <a:rPr lang="nb-NO" dirty="0"/>
              <a:t>Prosjektleder</a:t>
            </a:r>
          </a:p>
        </p:txBody>
      </p:sp>
      <p:pic>
        <p:nvPicPr>
          <p:cNvPr id="14" name="Picture Placeholder 13" descr="A child drawing on a piece of paper&#10;&#10;Description automatically generated">
            <a:extLst>
              <a:ext uri="{FF2B5EF4-FFF2-40B4-BE49-F238E27FC236}">
                <a16:creationId xmlns:a16="http://schemas.microsoft.com/office/drawing/2014/main" id="{61AE2B64-FECB-3283-B338-BC0C56C66D9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84277F-1036-A1FF-254C-A0B126B87F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b="1" dirty="0"/>
              <a:t>Random Kid</a:t>
            </a:r>
          </a:p>
          <a:p>
            <a:r>
              <a:rPr lang="nb-NO" dirty="0"/>
              <a:t>Prosjektmedarbeider</a:t>
            </a:r>
          </a:p>
        </p:txBody>
      </p:sp>
    </p:spTree>
    <p:extLst>
      <p:ext uri="{BB962C8B-B14F-4D97-AF65-F5344CB8AC3E}">
        <p14:creationId xmlns:p14="http://schemas.microsoft.com/office/powerpoint/2010/main" val="4244485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C1731-47F8-07A4-2364-715CB9AF5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 vertikal tidslinje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BB642-C368-9F32-EA5B-B9C50A2DCF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00442" y="1190139"/>
            <a:ext cx="3625623" cy="933628"/>
          </a:xfrm>
        </p:spPr>
        <p:txBody>
          <a:bodyPr>
            <a:noAutofit/>
          </a:bodyPr>
          <a:lstStyle/>
          <a:p>
            <a:r>
              <a:rPr lang="nb-NO" dirty="0"/>
              <a:t>Du velger hva som står i de grå boksene.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89BFD3-2BC3-82BD-7402-95B9460697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00442" y="2123767"/>
            <a:ext cx="3625623" cy="933628"/>
          </a:xfrm>
        </p:spPr>
        <p:txBody>
          <a:bodyPr>
            <a:noAutofit/>
          </a:bodyPr>
          <a:lstStyle/>
          <a:p>
            <a:r>
              <a:rPr lang="nb-NO" dirty="0"/>
              <a:t>Om du ikke skriver noe, forsvinner spørsmålstegnene i presentasjonsmodus og man ser bare en boks.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B8390-294A-562C-FA7E-DAB91ADBB7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D36ED2-8164-C8E1-A1FD-8E6C84281B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9F170F-8D0D-4644-03BF-5ECE9EF16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/>
              <a:t>C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76C90A-1540-DDBE-96BB-7EAC93462D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💡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1E8C1E-D0FB-06BA-152B-92EB007037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84109" y="2438835"/>
            <a:ext cx="3390438" cy="933628"/>
          </a:xfrm>
        </p:spPr>
        <p:txBody>
          <a:bodyPr>
            <a:noAutofit/>
          </a:bodyPr>
          <a:lstStyle/>
          <a:p>
            <a:r>
              <a:rPr lang="nb-NO" dirty="0"/>
              <a:t>Skriv noe der hvis du ønsker det, eller behold dem grå.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2EDDAF-975A-575E-9DB8-2377BBE0DF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82963" y="3372463"/>
            <a:ext cx="3291584" cy="933628"/>
          </a:xfrm>
        </p:spPr>
        <p:txBody>
          <a:bodyPr>
            <a:noAutofit/>
          </a:bodyPr>
          <a:lstStyle/>
          <a:p>
            <a:r>
              <a:rPr lang="nb-NO" dirty="0"/>
              <a:t>Skriv et mellomrom om du syns spørsmålstegnene er veldig irriterende.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4E54E90-6A64-DABC-1E12-D4FD6DBA4F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/>
              <a:t>Eller en bokstav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6192EF6-789B-E031-EA7A-1D4F6AAD64C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303242" y="4645739"/>
            <a:ext cx="3227407" cy="933628"/>
          </a:xfrm>
        </p:spPr>
        <p:txBody>
          <a:bodyPr>
            <a:noAutofit/>
          </a:bodyPr>
          <a:lstStyle/>
          <a:p>
            <a:r>
              <a:rPr lang="nb-NO" dirty="0"/>
              <a:t>Slett bokser og tekst om du trenger færre. Kopier om du trenger flere.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100DCAD-9E1D-3F63-A5B4-DDD78B77EC0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26659" y="5009968"/>
            <a:ext cx="2747887" cy="933628"/>
          </a:xfrm>
        </p:spPr>
        <p:txBody>
          <a:bodyPr/>
          <a:lstStyle/>
          <a:p>
            <a:r>
              <a:rPr lang="nb-NO" dirty="0"/>
              <a:t>Til og med </a:t>
            </a:r>
            <a:r>
              <a:rPr lang="nb-NO" dirty="0" err="1"/>
              <a:t>emojis</a:t>
            </a:r>
            <a:r>
              <a:rPr lang="nb-NO" dirty="0"/>
              <a:t> går an.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C726E7-0D86-3BF2-86D6-41085FE7CB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82963" y="5943596"/>
            <a:ext cx="3291583" cy="933628"/>
          </a:xfrm>
        </p:spPr>
        <p:txBody>
          <a:bodyPr/>
          <a:lstStyle/>
          <a:p>
            <a:r>
              <a:rPr lang="nb-NO" dirty="0"/>
              <a:t>Bruk hurtigtast </a:t>
            </a:r>
            <a:r>
              <a:rPr lang="nb-NO" dirty="0" err="1"/>
              <a:t>Window</a:t>
            </a:r>
            <a:r>
              <a:rPr lang="nb-NO" dirty="0"/>
              <a:t> + . for å velge deg en </a:t>
            </a:r>
            <a:r>
              <a:rPr lang="nb-NO" dirty="0" err="1"/>
              <a:t>emoji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8722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556D4-C692-7720-A3BB-C5524E39E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 horisontal tidslinje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C8FD2-97B7-0ED0-A15F-21F278F4A2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4947" y="2147169"/>
            <a:ext cx="3169544" cy="933628"/>
          </a:xfrm>
        </p:spPr>
        <p:txBody>
          <a:bodyPr>
            <a:normAutofit lnSpcReduction="10000"/>
          </a:bodyPr>
          <a:lstStyle/>
          <a:p>
            <a:r>
              <a:rPr lang="nb-NO" dirty="0"/>
              <a:t>19.o1 </a:t>
            </a:r>
          </a:p>
          <a:p>
            <a:r>
              <a:rPr lang="nb-NO" dirty="0"/>
              <a:t>Fødsel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3CA42-96A4-D0D7-695B-7C87092957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Ask &amp; Trym blir født. Isak også.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8F9B5B-4855-9B86-E021-2632094D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/>
              <a:t>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23CC81-708E-87C1-DB44-076AED68D4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D0F866-6E6F-6850-61E1-B86FD36AFC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/>
              <a:t>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ED65EE9-011F-C7F4-0B97-18FDD723E0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863704-26B4-17ED-4934-7A4F47926F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44491" y="5013073"/>
            <a:ext cx="2871377" cy="933628"/>
          </a:xfrm>
        </p:spPr>
        <p:txBody>
          <a:bodyPr/>
          <a:lstStyle/>
          <a:p>
            <a:r>
              <a:rPr lang="nb-NO" dirty="0"/>
              <a:t>02.10 Pappaperm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7B2DE6-22BF-A0FE-301A-1EC33A3F6C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/>
              <a:t>Håvard &amp; Johan går i pappaperm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148E5E8-E226-AA6F-CD75-1A4CAFB4E7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447785" y="5013073"/>
            <a:ext cx="2871376" cy="933628"/>
          </a:xfrm>
        </p:spPr>
        <p:txBody>
          <a:bodyPr>
            <a:normAutofit lnSpcReduction="10000"/>
          </a:bodyPr>
          <a:lstStyle/>
          <a:p>
            <a:r>
              <a:rPr lang="nb-NO" dirty="0"/>
              <a:t>24.12 </a:t>
            </a:r>
          </a:p>
          <a:p>
            <a:r>
              <a:rPr lang="nb-NO" dirty="0"/>
              <a:t>Julaften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2EB0B3-E794-8EF2-6D83-6FDF31DCC0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b-NO" dirty="0"/>
              <a:t>En hyggelig dag, tross litt preg av overforbruk og høyt kjøttkonsum.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FBBEA09-6330-3426-5837-F40E4641BB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06.10 Statsbudsjettet legges frem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06DA1A9-D0A7-9597-0071-77BD87866C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b-NO" dirty="0"/>
              <a:t>Her er det gjennomslag for alt vi står for!</a:t>
            </a:r>
          </a:p>
        </p:txBody>
      </p:sp>
    </p:spTree>
    <p:extLst>
      <p:ext uri="{BB962C8B-B14F-4D97-AF65-F5344CB8AC3E}">
        <p14:creationId xmlns:p14="http://schemas.microsoft.com/office/powerpoint/2010/main" val="135179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erson speaking at a lecture&#10;&#10;Description automatically generated">
            <a:extLst>
              <a:ext uri="{FF2B5EF4-FFF2-40B4-BE49-F238E27FC236}">
                <a16:creationId xmlns:a16="http://schemas.microsoft.com/office/drawing/2014/main" id="{3BF3501B-B7B6-1430-2395-87F9BE747D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E4A76100-35D8-1841-0C5C-07DDC7790190}"/>
              </a:ext>
            </a:extLst>
          </p:cNvPr>
          <p:cNvSpPr txBox="1"/>
          <p:nvPr/>
        </p:nvSpPr>
        <p:spPr>
          <a:xfrm>
            <a:off x="12370279" y="7754410"/>
            <a:ext cx="4520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</a:rPr>
              <a:t>Foto: Navn i sort eller hvitt</a:t>
            </a:r>
          </a:p>
        </p:txBody>
      </p:sp>
    </p:spTree>
    <p:extLst>
      <p:ext uri="{BB962C8B-B14F-4D97-AF65-F5344CB8AC3E}">
        <p14:creationId xmlns:p14="http://schemas.microsoft.com/office/powerpoint/2010/main" val="1508423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45FE486-2F11-D0D0-6E19-BFA6DFBFD6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6787" y="719931"/>
            <a:ext cx="12696825" cy="6789738"/>
          </a:xfr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E6FA663F-6384-7BDC-6419-601337E8CFD0}"/>
              </a:ext>
            </a:extLst>
          </p:cNvPr>
          <p:cNvSpPr txBox="1"/>
          <p:nvPr/>
        </p:nvSpPr>
        <p:spPr>
          <a:xfrm>
            <a:off x="10610978" y="7509669"/>
            <a:ext cx="4520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Foto: David </a:t>
            </a:r>
            <a:r>
              <a:rPr lang="nb-NO" sz="1200" dirty="0" err="1"/>
              <a:t>Torch</a:t>
            </a:r>
            <a:r>
              <a:rPr lang="nb-NO" sz="1200" dirty="0"/>
              <a:t>/</a:t>
            </a:r>
            <a:r>
              <a:rPr lang="nb-NO" sz="1200" dirty="0" err="1"/>
              <a:t>Juvodden</a:t>
            </a:r>
            <a:r>
              <a:rPr lang="nb-NO" sz="1200" dirty="0"/>
              <a:t> agenter</a:t>
            </a:r>
          </a:p>
        </p:txBody>
      </p:sp>
    </p:spTree>
    <p:extLst>
      <p:ext uri="{BB962C8B-B14F-4D97-AF65-F5344CB8AC3E}">
        <p14:creationId xmlns:p14="http://schemas.microsoft.com/office/powerpoint/2010/main" val="2021472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BD142BD-5378-4406-6725-D3CDD9E216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>
                <a:solidFill>
                  <a:schemeClr val="bg2"/>
                </a:solidFill>
              </a:rPr>
              <a:t>3. Punkt-slides</a:t>
            </a:r>
          </a:p>
        </p:txBody>
      </p:sp>
    </p:spTree>
    <p:extLst>
      <p:ext uri="{BB962C8B-B14F-4D97-AF65-F5344CB8AC3E}">
        <p14:creationId xmlns:p14="http://schemas.microsoft.com/office/powerpoint/2010/main" val="1791579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1D29B-F632-976B-294F-0F40DC9C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Kule punkter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8586F-7EBC-3B1A-8632-073171A4B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47913" y="2078038"/>
            <a:ext cx="9683313" cy="808372"/>
          </a:xfrm>
        </p:spPr>
        <p:txBody>
          <a:bodyPr>
            <a:noAutofit/>
          </a:bodyPr>
          <a:lstStyle/>
          <a:p>
            <a:r>
              <a:rPr lang="nb-NO" sz="2000" dirty="0"/>
              <a:t>Dette er ikke en </a:t>
            </a:r>
            <a:r>
              <a:rPr lang="nb-NO" sz="2000" dirty="0" err="1"/>
              <a:t>særskrivingsfeil</a:t>
            </a:r>
            <a:r>
              <a:rPr lang="nb-NO" sz="2000" dirty="0"/>
              <a:t>. Disse punktene er ikke kulepunkter, men de er like fullt kule.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2F55E-C18F-A2C2-0C38-E63E77D287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80BF67-367A-C121-9A96-8B91B1F100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/>
              <a:t>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DF1739-0A09-DE80-92E9-8D9D935F2E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E6DAF6-D485-D974-CE95-B11447137C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/>
              <a:t>B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6377177-8220-0FBF-34B4-ED68A6ECBA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Jeg vet dere elsker punkter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4DF317-B27A-422A-80C4-4C5D4A7DE7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/>
              <a:t>Kanskje litt for mye.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194F66F-C910-5BD7-636F-874EB005AC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/>
              <a:t>Derfor: Litt nye punkter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8848024-951A-81F2-6A80-5BE75B81CD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/>
              <a:t>Så dere kan variere litt.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63AD087-452A-E935-A64C-CC3E56CE9EF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nb-NO" dirty="0"/>
              <a:t>Skriv med eller uten beskrivelse under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55C95C4-96B1-90C9-90C3-D7D896CC2C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b-NO" dirty="0"/>
              <a:t>Punkt B??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8CB04C8-2E7A-6FA6-A110-0F8FEB4349B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b-NO" dirty="0"/>
              <a:t>Bare for å vise at du kan skrive noe annet enn tall i boksen ved siden av.</a:t>
            </a:r>
          </a:p>
        </p:txBody>
      </p:sp>
    </p:spTree>
    <p:extLst>
      <p:ext uri="{BB962C8B-B14F-4D97-AF65-F5344CB8AC3E}">
        <p14:creationId xmlns:p14="http://schemas.microsoft.com/office/powerpoint/2010/main" val="1249250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8B746-A646-411A-D57A-44037A631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Enda mer punkter!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DDD2B08-7863-7694-E017-CE0685A07B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DF338A-D9BA-99BD-701E-43C2B85923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/>
              <a:t>Noen flotte punkter.</a:t>
            </a:r>
          </a:p>
          <a:p>
            <a:pPr lvl="1"/>
            <a:r>
              <a:rPr lang="nb-NO" dirty="0"/>
              <a:t>Med bilde på høyre side.</a:t>
            </a:r>
          </a:p>
          <a:p>
            <a:pPr lvl="2"/>
            <a:r>
              <a:rPr lang="nb-NO" dirty="0"/>
              <a:t>Du </a:t>
            </a:r>
            <a:r>
              <a:rPr lang="nb-NO" i="1" dirty="0"/>
              <a:t>kan</a:t>
            </a:r>
            <a:r>
              <a:rPr lang="nb-NO" dirty="0"/>
              <a:t> ha 3 innrykk, men ikke overdriv det. Lag heller flere slides enn altfor mye punkter.</a:t>
            </a:r>
          </a:p>
          <a:p>
            <a:r>
              <a:rPr lang="nb-NO" dirty="0"/>
              <a:t>Korte punkter fenger.</a:t>
            </a:r>
          </a:p>
          <a:p>
            <a:pPr lvl="1"/>
            <a:r>
              <a:rPr lang="nb-NO" dirty="0"/>
              <a:t>For mye tekst dreper.</a:t>
            </a:r>
          </a:p>
          <a:p>
            <a:r>
              <a:rPr lang="nb-NO" dirty="0"/>
              <a:t>Vær punktlig.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198821F-7590-E5D1-272A-3EBE39F7D81E}"/>
              </a:ext>
            </a:extLst>
          </p:cNvPr>
          <p:cNvSpPr txBox="1"/>
          <p:nvPr/>
        </p:nvSpPr>
        <p:spPr>
          <a:xfrm>
            <a:off x="11956699" y="7572440"/>
            <a:ext cx="4520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</a:rPr>
              <a:t>Foto: David </a:t>
            </a:r>
            <a:r>
              <a:rPr lang="nb-NO" sz="1200" dirty="0" err="1">
                <a:solidFill>
                  <a:schemeClr val="bg1"/>
                </a:solidFill>
              </a:rPr>
              <a:t>Torch</a:t>
            </a:r>
            <a:r>
              <a:rPr lang="nb-NO" sz="1200" dirty="0">
                <a:solidFill>
                  <a:schemeClr val="bg1"/>
                </a:solidFill>
              </a:rPr>
              <a:t>/</a:t>
            </a:r>
            <a:r>
              <a:rPr lang="nb-NO" sz="1200" dirty="0" err="1">
                <a:solidFill>
                  <a:schemeClr val="bg1"/>
                </a:solidFill>
              </a:rPr>
              <a:t>Juvodden</a:t>
            </a:r>
            <a:r>
              <a:rPr lang="nb-NO" sz="1200" dirty="0">
                <a:solidFill>
                  <a:schemeClr val="bg1"/>
                </a:solidFill>
              </a:rPr>
              <a:t> agenter</a:t>
            </a:r>
          </a:p>
        </p:txBody>
      </p:sp>
    </p:spTree>
    <p:extLst>
      <p:ext uri="{BB962C8B-B14F-4D97-AF65-F5344CB8AC3E}">
        <p14:creationId xmlns:p14="http://schemas.microsoft.com/office/powerpoint/2010/main" val="572855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8B746-A646-411A-D57A-44037A631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671" y="645810"/>
            <a:ext cx="6209980" cy="1257131"/>
          </a:xfrm>
        </p:spPr>
        <p:txBody>
          <a:bodyPr/>
          <a:lstStyle/>
          <a:p>
            <a:r>
              <a:rPr lang="en-US" dirty="0" err="1"/>
              <a:t>Tilpass</a:t>
            </a:r>
            <a:r>
              <a:rPr lang="en-US" dirty="0"/>
              <a:t> </a:t>
            </a:r>
            <a:r>
              <a:rPr lang="nb-NO" dirty="0" err="1"/>
              <a:t>layouten</a:t>
            </a:r>
            <a:endParaRPr lang="nb-N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DF338A-D9BA-99BD-701E-43C2B85923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5671" y="2138979"/>
            <a:ext cx="6209980" cy="4990889"/>
          </a:xfrm>
        </p:spPr>
        <p:txBody>
          <a:bodyPr/>
          <a:lstStyle/>
          <a:p>
            <a:r>
              <a:rPr lang="nb-NO" dirty="0"/>
              <a:t>Alle layoutene kan justeres på.</a:t>
            </a:r>
          </a:p>
          <a:p>
            <a:r>
              <a:rPr lang="nb-NO" dirty="0"/>
              <a:t>Hvorvidt det blir pent avhenger av din estetiske sans og ditt talent i PowerPoint.</a:t>
            </a:r>
          </a:p>
          <a:p>
            <a:r>
              <a:rPr lang="nb-NO" dirty="0"/>
              <a:t>Jeg har troa på deg.</a:t>
            </a:r>
          </a:p>
          <a:p>
            <a:r>
              <a:rPr lang="nb-NO" dirty="0"/>
              <a:t>Bare hold det enkelt.</a:t>
            </a:r>
          </a:p>
          <a:p>
            <a:pPr lvl="1"/>
            <a:r>
              <a:rPr lang="nb-NO" dirty="0"/>
              <a:t>«Jeg skal bare gjøre det litt mer spennende» er roten til alle kaotiske </a:t>
            </a:r>
            <a:r>
              <a:rPr lang="nb-NO" dirty="0" err="1"/>
              <a:t>PowerPointer</a:t>
            </a:r>
            <a:r>
              <a:rPr lang="nb-NO" dirty="0"/>
              <a:t>.</a:t>
            </a:r>
          </a:p>
          <a:p>
            <a:endParaRPr lang="nb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268BEB-3A87-128B-991C-474CEF894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841" y="2250192"/>
            <a:ext cx="6004576" cy="367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40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1F3AD-65DB-DC88-0F2B-A73C35AF5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Punkter og bilde bare speilvendt.</a:t>
            </a:r>
          </a:p>
        </p:txBody>
      </p:sp>
      <p:pic>
        <p:nvPicPr>
          <p:cNvPr id="6" name="Picture Placeholder 5" descr="A child drawing on a piece of paper&#10;&#10;Description automatically generated">
            <a:extLst>
              <a:ext uri="{FF2B5EF4-FFF2-40B4-BE49-F238E27FC236}">
                <a16:creationId xmlns:a16="http://schemas.microsoft.com/office/drawing/2014/main" id="{F7B56679-D8D5-4D51-C180-26FF1CEB3B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AFB20-B323-5927-B374-C2FDD0DF92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/>
              <a:t>Noen flotte punkter.</a:t>
            </a:r>
          </a:p>
          <a:p>
            <a:pPr lvl="1"/>
            <a:r>
              <a:rPr lang="nb-NO" dirty="0"/>
              <a:t>Med bilde på venstre side.</a:t>
            </a:r>
          </a:p>
          <a:p>
            <a:r>
              <a:rPr lang="nb-NO" dirty="0"/>
              <a:t>Korte punkter fenger.</a:t>
            </a:r>
          </a:p>
          <a:p>
            <a:pPr lvl="1"/>
            <a:r>
              <a:rPr lang="nb-NO" dirty="0"/>
              <a:t>For mye tekst dreper valper.</a:t>
            </a:r>
          </a:p>
          <a:p>
            <a:r>
              <a:rPr lang="nb-NO" dirty="0"/>
              <a:t>Vær punktlig.</a:t>
            </a:r>
          </a:p>
          <a:p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487CC64-F439-F05E-F741-0DA5A61EC19C}"/>
              </a:ext>
            </a:extLst>
          </p:cNvPr>
          <p:cNvSpPr txBox="1"/>
          <p:nvPr/>
        </p:nvSpPr>
        <p:spPr>
          <a:xfrm>
            <a:off x="0" y="7680465"/>
            <a:ext cx="4520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</a:rPr>
              <a:t>Foto: Navn i sort eller hvitt</a:t>
            </a:r>
          </a:p>
        </p:txBody>
      </p:sp>
    </p:spTree>
    <p:extLst>
      <p:ext uri="{BB962C8B-B14F-4D97-AF65-F5344CB8AC3E}">
        <p14:creationId xmlns:p14="http://schemas.microsoft.com/office/powerpoint/2010/main" val="1177746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F99A636-EA31-223F-A6EA-709834A0C3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Hvordan bruke malen?</a:t>
            </a:r>
          </a:p>
        </p:txBody>
      </p:sp>
    </p:spTree>
    <p:extLst>
      <p:ext uri="{BB962C8B-B14F-4D97-AF65-F5344CB8AC3E}">
        <p14:creationId xmlns:p14="http://schemas.microsoft.com/office/powerpoint/2010/main" val="33276722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B03D5-FFC0-A2F8-A8C9-CB4043364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Kolonnekjøring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C9D78-2C80-FBA9-58AA-0377C620BE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Noen ganger blir fristelsen for stor</a:t>
            </a:r>
          </a:p>
          <a:p>
            <a:r>
              <a:rPr lang="nb-NO" dirty="0"/>
              <a:t>Punktene er så lette å bruke</a:t>
            </a:r>
          </a:p>
          <a:p>
            <a:r>
              <a:rPr lang="nb-NO" dirty="0"/>
              <a:t>Da kan det være greit å ha to kolonner til disposisjon.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FB6B5-4395-A27C-96A4-141BFC8117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/>
              <a:t>Se på det!</a:t>
            </a:r>
          </a:p>
          <a:p>
            <a:r>
              <a:rPr lang="nb-NO" dirty="0"/>
              <a:t>Punkter i denne kolonnen også.</a:t>
            </a:r>
          </a:p>
          <a:p>
            <a:r>
              <a:rPr lang="nb-NO" dirty="0"/>
              <a:t>Bare å (kolonne)kjøre på da!</a:t>
            </a:r>
          </a:p>
        </p:txBody>
      </p:sp>
    </p:spTree>
    <p:extLst>
      <p:ext uri="{BB962C8B-B14F-4D97-AF65-F5344CB8AC3E}">
        <p14:creationId xmlns:p14="http://schemas.microsoft.com/office/powerpoint/2010/main" val="2334116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A6F807-045D-47E6-8D10-9B46D43E76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Stem med føttene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E7B76-283F-35DC-4B1B-FDF436B7CF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«Jeg er en liten undulat som får så dårlig med mat»</a:t>
            </a:r>
          </a:p>
        </p:txBody>
      </p:sp>
    </p:spTree>
    <p:extLst>
      <p:ext uri="{BB962C8B-B14F-4D97-AF65-F5344CB8AC3E}">
        <p14:creationId xmlns:p14="http://schemas.microsoft.com/office/powerpoint/2010/main" val="3243708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33ED8-E1DB-DC38-95AB-FB7D1DABC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2,5 måter å bruke malen: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97DF2-D2D6-89D7-8D40-29AA66D824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Du kan …</a:t>
            </a:r>
          </a:p>
          <a:p>
            <a:r>
              <a:rPr lang="nb-NO" dirty="0"/>
              <a:t>endre på slidene som ligger her så det passer til din presentasjon.</a:t>
            </a:r>
          </a:p>
          <a:p>
            <a:r>
              <a:rPr lang="nb-NO" dirty="0"/>
              <a:t>slette alle slidene her, trykke på pila ved «nytt lysbilde» og velge den malen som passer. </a:t>
            </a:r>
          </a:p>
          <a:p>
            <a:pPr lvl="1"/>
            <a:r>
              <a:rPr lang="nb-NO" dirty="0"/>
              <a:t>Vist på bildet ved siden av.</a:t>
            </a:r>
          </a:p>
          <a:p>
            <a:r>
              <a:rPr lang="nb-NO" dirty="0"/>
              <a:t>eller noe midt imellom.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DBDE47-5268-C0B6-F7F7-3CA8550D1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836" y="522428"/>
            <a:ext cx="5273527" cy="715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19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4CE90-7253-F649-A04B-FA676AB98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endre farger?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1240A3-EE2C-763C-66E8-0FC9F85E49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/>
              <a:t>Farger er fint!</a:t>
            </a:r>
          </a:p>
          <a:p>
            <a:r>
              <a:rPr lang="nb-NO" dirty="0"/>
              <a:t>Fargene våre er lagt til i malen.</a:t>
            </a:r>
          </a:p>
          <a:p>
            <a:pPr lvl="1"/>
            <a:r>
              <a:rPr lang="nb-NO" dirty="0"/>
              <a:t>Høyreklikk på sliden, velg «formater bakgrunn» og klikk på malingsspannet der det står «Farge». Den øverste raden der viser fargene våre.</a:t>
            </a:r>
          </a:p>
          <a:p>
            <a:r>
              <a:rPr lang="nb-NO" dirty="0"/>
              <a:t>Bruk primært de øverste.</a:t>
            </a:r>
          </a:p>
          <a:p>
            <a:r>
              <a:rPr lang="nb-NO" dirty="0"/>
              <a:t>Bruk de smakfullt. Det blir fort for mye.</a:t>
            </a:r>
          </a:p>
        </p:txBody>
      </p:sp>
      <p:pic>
        <p:nvPicPr>
          <p:cNvPr id="5" name="Picture Placeholder 5" descr="A child drawing on a piece of paper&#10;&#10;Description automatically generated">
            <a:extLst>
              <a:ext uri="{FF2B5EF4-FFF2-40B4-BE49-F238E27FC236}">
                <a16:creationId xmlns:a16="http://schemas.microsoft.com/office/drawing/2014/main" id="{3B051C80-F9D8-2013-F897-8279F85B1E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24750" y="0"/>
            <a:ext cx="7105650" cy="822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D05E75-E64D-481A-5F8A-28535C2E6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541" y="5424435"/>
            <a:ext cx="2457793" cy="7525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7D9FC0-7D92-3327-2E92-F07A785D7365}"/>
              </a:ext>
            </a:extLst>
          </p:cNvPr>
          <p:cNvSpPr txBox="1"/>
          <p:nvPr/>
        </p:nvSpPr>
        <p:spPr>
          <a:xfrm rot="21300949">
            <a:off x="7939259" y="4859383"/>
            <a:ext cx="250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2"/>
                </a:solidFill>
              </a:rPr>
              <a:t>Fargene våre</a:t>
            </a: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741C6E47-F704-012E-ED6B-70ACA8374651}"/>
              </a:ext>
            </a:extLst>
          </p:cNvPr>
          <p:cNvCxnSpPr>
            <a:cxnSpLocks/>
          </p:cNvCxnSpPr>
          <p:nvPr/>
        </p:nvCxnSpPr>
        <p:spPr>
          <a:xfrm>
            <a:off x="10482434" y="5085368"/>
            <a:ext cx="12700" cy="715357"/>
          </a:xfrm>
          <a:prstGeom prst="curvedConnector3">
            <a:avLst>
              <a:gd name="adj1" fmla="val 4418181"/>
            </a:avLst>
          </a:prstGeom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TekstSylinder 2">
            <a:extLst>
              <a:ext uri="{FF2B5EF4-FFF2-40B4-BE49-F238E27FC236}">
                <a16:creationId xmlns:a16="http://schemas.microsoft.com/office/drawing/2014/main" id="{46401F77-51A1-1D80-3F8D-605CD8DB058B}"/>
              </a:ext>
            </a:extLst>
          </p:cNvPr>
          <p:cNvSpPr txBox="1"/>
          <p:nvPr/>
        </p:nvSpPr>
        <p:spPr>
          <a:xfrm>
            <a:off x="12612307" y="7839286"/>
            <a:ext cx="4520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</a:rPr>
              <a:t>Foto: Navn i sort eller hvitt</a:t>
            </a:r>
          </a:p>
        </p:txBody>
      </p:sp>
    </p:spTree>
    <p:extLst>
      <p:ext uri="{BB962C8B-B14F-4D97-AF65-F5344CB8AC3E}">
        <p14:creationId xmlns:p14="http://schemas.microsoft.com/office/powerpoint/2010/main" val="695676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22F8F-A0BE-7459-358F-C7A317979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1" y="596498"/>
            <a:ext cx="6500167" cy="1905919"/>
          </a:xfrm>
        </p:spPr>
        <p:txBody>
          <a:bodyPr/>
          <a:lstStyle/>
          <a:p>
            <a:r>
              <a:rPr lang="nb-NO" dirty="0"/>
              <a:t>Hvordan endre på bilder i malen?</a:t>
            </a:r>
          </a:p>
        </p:txBody>
      </p:sp>
      <p:pic>
        <p:nvPicPr>
          <p:cNvPr id="6" name="Picture Placeholder 5" descr="A person speaking at a podium with a crowd of people&#10;&#10;Description automatically generated">
            <a:extLst>
              <a:ext uri="{FF2B5EF4-FFF2-40B4-BE49-F238E27FC236}">
                <a16:creationId xmlns:a16="http://schemas.microsoft.com/office/drawing/2014/main" id="{34332B29-0BD5-CFDB-5B11-80047EEACF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298"/>
          <a:stretch/>
        </p:blipFill>
        <p:spPr>
          <a:xfrm>
            <a:off x="895668" y="351310"/>
            <a:ext cx="5433985" cy="752698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87E8E-F631-FF34-E018-0AF0BEF808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nb-NO" dirty="0"/>
              <a:t>Bytte et bilde</a:t>
            </a:r>
          </a:p>
          <a:p>
            <a:pPr lvl="1"/>
            <a:r>
              <a:rPr lang="nb-NO" dirty="0"/>
              <a:t>Høyreklikk på bildet, velg «Endre bilde» og «Denne enheten», så kan du finne frem til bildet du vil bruke.</a:t>
            </a:r>
          </a:p>
          <a:p>
            <a:r>
              <a:rPr lang="nb-NO" dirty="0"/>
              <a:t>Sette inn bilde der det er en placeholder</a:t>
            </a:r>
          </a:p>
          <a:p>
            <a:pPr lvl="1"/>
            <a:r>
              <a:rPr lang="nb-NO" dirty="0"/>
              <a:t>Dra bildet på, eller klikk på ikonet i midten for å kunne finne frem til et bilde.</a:t>
            </a:r>
          </a:p>
          <a:p>
            <a:r>
              <a:rPr lang="nb-NO" dirty="0"/>
              <a:t>Endre på utsnittet</a:t>
            </a:r>
          </a:p>
          <a:p>
            <a:pPr lvl="1"/>
            <a:r>
              <a:rPr lang="nb-NO" dirty="0"/>
              <a:t>Klikk på bildet, velg «bildeformat» helt øverst og deretter «beskjær». Da kan du dra og justere bildet, så det passer inn der du ønsker det.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610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EED18-E3EA-A0D6-D893-9C5D55E36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/>
              <a:t>Logoer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3A7D1-A266-A9F7-EC3A-6A4C8601CF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Logoer er bare lagt til på forsidene og de er ikke låst til malen.</a:t>
            </a:r>
          </a:p>
          <a:p>
            <a:r>
              <a:rPr lang="nb-NO" dirty="0"/>
              <a:t>Dette er for å gjøre det mer fleksibelt med logobruk og fordi logoen strengt tatt ikke er nødvendig på alle slides.</a:t>
            </a:r>
          </a:p>
          <a:p>
            <a:r>
              <a:rPr lang="nb-NO" dirty="0"/>
              <a:t>Kopier logoer herfra om du trenger dem til presentasjonen.</a:t>
            </a:r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601FCBE-27B5-63F7-286A-78CB96DB30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3301" y="4181271"/>
            <a:ext cx="2485701" cy="1167871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3B5015B4-0DD0-92BE-5B42-2A19AFF88B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3301" y="2495598"/>
            <a:ext cx="2485701" cy="116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94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BD142BD-5378-4406-6725-D3CDD9E216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Eksempler på malen i bruk.</a:t>
            </a:r>
          </a:p>
        </p:txBody>
      </p:sp>
    </p:spTree>
    <p:extLst>
      <p:ext uri="{BB962C8B-B14F-4D97-AF65-F5344CB8AC3E}">
        <p14:creationId xmlns:p14="http://schemas.microsoft.com/office/powerpoint/2010/main" val="2685455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BD142BD-5378-4406-6725-D3CDD9E216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>
                <a:solidFill>
                  <a:schemeClr val="bg2"/>
                </a:solidFill>
              </a:rPr>
              <a:t>1. Forsider</a:t>
            </a:r>
          </a:p>
        </p:txBody>
      </p:sp>
    </p:spTree>
    <p:extLst>
      <p:ext uri="{BB962C8B-B14F-4D97-AF65-F5344CB8AC3E}">
        <p14:creationId xmlns:p14="http://schemas.microsoft.com/office/powerpoint/2010/main" val="2924340535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r">
  <a:themeElements>
    <a:clrScheme name="Custom 1">
      <a:dk1>
        <a:sysClr val="windowText" lastClr="000000"/>
      </a:dk1>
      <a:lt1>
        <a:sysClr val="window" lastClr="FFFFFF"/>
      </a:lt1>
      <a:dk2>
        <a:srgbClr val="2A3442"/>
      </a:dk2>
      <a:lt2>
        <a:srgbClr val="EBEBEB"/>
      </a:lt2>
      <a:accent1>
        <a:srgbClr val="FF7A00"/>
      </a:accent1>
      <a:accent2>
        <a:srgbClr val="C8DAFF"/>
      </a:accent2>
      <a:accent3>
        <a:srgbClr val="D8EAD7"/>
      </a:accent3>
      <a:accent4>
        <a:srgbClr val="EAD6F1"/>
      </a:accent4>
      <a:accent5>
        <a:srgbClr val="EBFF6E"/>
      </a:accent5>
      <a:accent6>
        <a:srgbClr val="F4FFB1"/>
      </a:accent6>
      <a:hlink>
        <a:srgbClr val="FFC585"/>
      </a:hlink>
      <a:folHlink>
        <a:srgbClr val="FFE2E2"/>
      </a:folHlink>
    </a:clrScheme>
    <a:fontScheme name="FIVH_Rapportmal-reservefonter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smal 2025" id="{D3EFEF26-ADC9-BF40-B2B5-84BC94AFFE6A}" vid="{9CEA16F2-A6D2-F249-B3BA-E48C87A0C913}"/>
    </a:ext>
  </a:extLst>
</a:theme>
</file>

<file path=ppt/theme/theme2.xml><?xml version="1.0" encoding="utf-8"?>
<a:theme xmlns:a="http://schemas.openxmlformats.org/drawingml/2006/main" name="Punkter">
  <a:themeElements>
    <a:clrScheme name="FIVH_profilfarger23_v2">
      <a:dk1>
        <a:sysClr val="windowText" lastClr="000000"/>
      </a:dk1>
      <a:lt1>
        <a:sysClr val="window" lastClr="FFFFFF"/>
      </a:lt1>
      <a:dk2>
        <a:srgbClr val="2A3442"/>
      </a:dk2>
      <a:lt2>
        <a:srgbClr val="EBEBEB"/>
      </a:lt2>
      <a:accent1>
        <a:srgbClr val="FF7A00"/>
      </a:accent1>
      <a:accent2>
        <a:srgbClr val="C8DAFF"/>
      </a:accent2>
      <a:accent3>
        <a:srgbClr val="D8EAD7"/>
      </a:accent3>
      <a:accent4>
        <a:srgbClr val="EAD6F1"/>
      </a:accent4>
      <a:accent5>
        <a:srgbClr val="EBFF6E"/>
      </a:accent5>
      <a:accent6>
        <a:srgbClr val="F4FFB1"/>
      </a:accent6>
      <a:hlink>
        <a:srgbClr val="FFC585"/>
      </a:hlink>
      <a:folHlink>
        <a:srgbClr val="FFE2E2"/>
      </a:folHlink>
    </a:clrScheme>
    <a:fontScheme name="FIVH_Rapportmal-reservefonter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smal 2025" id="{D3EFEF26-ADC9-BF40-B2B5-84BC94AFFE6A}" vid="{23F72F32-1A35-B74E-8C41-3012F12F20B3}"/>
    </a:ext>
  </a:extLst>
</a:theme>
</file>

<file path=ppt/theme/theme3.xml><?xml version="1.0" encoding="utf-8"?>
<a:theme xmlns:a="http://schemas.openxmlformats.org/drawingml/2006/main" name="Krydder">
  <a:themeElements>
    <a:clrScheme name="FIVH_profilfarger23_v2">
      <a:dk1>
        <a:sysClr val="windowText" lastClr="000000"/>
      </a:dk1>
      <a:lt1>
        <a:sysClr val="window" lastClr="FFFFFF"/>
      </a:lt1>
      <a:dk2>
        <a:srgbClr val="2A3442"/>
      </a:dk2>
      <a:lt2>
        <a:srgbClr val="EBEBEB"/>
      </a:lt2>
      <a:accent1>
        <a:srgbClr val="FF7A00"/>
      </a:accent1>
      <a:accent2>
        <a:srgbClr val="C8DAFF"/>
      </a:accent2>
      <a:accent3>
        <a:srgbClr val="D8EAD7"/>
      </a:accent3>
      <a:accent4>
        <a:srgbClr val="EAD6F1"/>
      </a:accent4>
      <a:accent5>
        <a:srgbClr val="EBFF6E"/>
      </a:accent5>
      <a:accent6>
        <a:srgbClr val="F4FFB1"/>
      </a:accent6>
      <a:hlink>
        <a:srgbClr val="FFC585"/>
      </a:hlink>
      <a:folHlink>
        <a:srgbClr val="FFE2E2"/>
      </a:folHlink>
    </a:clrScheme>
    <a:fontScheme name="FIVH_Rapportmal-reservefonter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smal 2025" id="{D3EFEF26-ADC9-BF40-B2B5-84BC94AFFE6A}" vid="{1BB5EBF7-5243-F343-A4B1-F0790EFAA6A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99fe37-76b6-451c-8c42-6f7dc8ff69ed">
      <Terms xmlns="http://schemas.microsoft.com/office/infopath/2007/PartnerControls"/>
    </lcf76f155ced4ddcb4097134ff3c332f>
    <TaxCatchAll xmlns="9285c08f-41d2-4111-85a2-c6284c676538" xsi:nil="true"/>
    <Filbanken xmlns="ce99fe37-76b6-451c-8c42-6f7dc8ff69ed" xsi:nil="true"/>
    <Lisens xmlns="ce99fe37-76b6-451c-8c42-6f7dc8ff69ed" xsi:nil="true"/>
    <Samtykkeskjema_x002d_ xmlns="ce99fe37-76b6-451c-8c42-6f7dc8ff69ed" xsi:nil="true"/>
    <Filboden xmlns="ce99fe37-76b6-451c-8c42-6f7dc8ff69ed" xsi:nil="true"/>
    <Lenker xmlns="ce99fe37-76b6-451c-8c42-6f7dc8ff69ed" xsi:nil="true"/>
    <Fotograf xmlns="ce99fe37-76b6-451c-8c42-6f7dc8ff69ed" xsi:nil="true"/>
    <mc84bbce10d34e789b035cc9eb28063e xmlns="ce99fe37-76b6-451c-8c42-6f7dc8ff69ed">
      <Terms xmlns="http://schemas.microsoft.com/office/infopath/2007/PartnerControls"/>
    </mc84bbce10d34e789b035cc9eb28063e>
    <Prioritet xmlns="ce99fe37-76b6-451c-8c42-6f7dc8ff69e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18F2478D70134A92C32C7FED458A08" ma:contentTypeVersion="25" ma:contentTypeDescription="Opprett et nytt dokument." ma:contentTypeScope="" ma:versionID="bbaf0d28b74dbdf27204c836970031df">
  <xsd:schema xmlns:xsd="http://www.w3.org/2001/XMLSchema" xmlns:xs="http://www.w3.org/2001/XMLSchema" xmlns:p="http://schemas.microsoft.com/office/2006/metadata/properties" xmlns:ns2="ce99fe37-76b6-451c-8c42-6f7dc8ff69ed" xmlns:ns3="9285c08f-41d2-4111-85a2-c6284c676538" targetNamespace="http://schemas.microsoft.com/office/2006/metadata/properties" ma:root="true" ma:fieldsID="5640ea4520ae842c0726859ed9ddab58" ns2:_="" ns3:_="">
    <xsd:import namespace="ce99fe37-76b6-451c-8c42-6f7dc8ff69ed"/>
    <xsd:import namespace="9285c08f-41d2-4111-85a2-c6284c676538"/>
    <xsd:element name="properties">
      <xsd:complexType>
        <xsd:sequence>
          <xsd:element name="documentManagement">
            <xsd:complexType>
              <xsd:all>
                <xsd:element ref="ns2:Filbanken" minOccurs="0"/>
                <xsd:element ref="ns2:Lenker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Filboden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  <xsd:element ref="ns2:mc84bbce10d34e789b035cc9eb28063e" minOccurs="0"/>
                <xsd:element ref="ns2:Fotograf" minOccurs="0"/>
                <xsd:element ref="ns2:Lisens" minOccurs="0"/>
                <xsd:element ref="ns2:Samtykkeskjema_x002d_" minOccurs="0"/>
                <xsd:element ref="ns2:Priorite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9fe37-76b6-451c-8c42-6f7dc8ff69ed" elementFormDefault="qualified">
    <xsd:import namespace="http://schemas.microsoft.com/office/2006/documentManagement/types"/>
    <xsd:import namespace="http://schemas.microsoft.com/office/infopath/2007/PartnerControls"/>
    <xsd:element name="Filbanken" ma:index="8" nillable="true" ma:displayName="Filbanken" ma:format="Dropdown" ma:internalName="Filbanken">
      <xsd:simpleType>
        <xsd:restriction base="dms:Choice">
          <xsd:enumeration value="Styringsdokumenter og planer"/>
          <xsd:enumeration value="Økonomi"/>
          <xsd:enumeration value="Økonomi/budsjett"/>
          <xsd:enumeration value="Økonomi/skyggeregnskap"/>
          <xsd:enumeration value="Rekruttering"/>
          <xsd:enumeration value="Rekruttering/utlysningstekst"/>
          <xsd:enumeration value="Rekruttering/intervjuguider"/>
          <xsd:enumeration value="Referat"/>
          <xsd:enumeration value="Referat/Møter med eksterne"/>
          <xsd:enumeration value="Referat/Avdelingsmøter"/>
          <xsd:enumeration value="Lokallagsarbeid"/>
          <xsd:enumeration value="Lokallagsarbeid/Samlinger med lokallag"/>
          <xsd:enumeration value="Lok.../Sam.../Lokallagsledersamling"/>
          <xsd:enumeration value="Lok.../Sam.../Lokallagsledertrening"/>
          <xsd:enumeration value="Lok.../Sam.../Lokallagssamlinger"/>
          <xsd:enumeration value="Lok.../Sam.../Regionsamlinger"/>
          <xsd:enumeration value="Lokallagsarbeid/LNU"/>
          <xsd:enumeration value="Filboden"/>
        </xsd:restriction>
      </xsd:simpleType>
    </xsd:element>
    <xsd:element name="Lenker" ma:index="9" nillable="true" ma:displayName="Interne lenker" ma:description="For viktige dokumenter som inneholder lenker til andre dokumenter og som gjerne ønskes oppdatert, merk &quot;ja&quot;." ma:format="Dropdown" ma:internalName="Lenker">
      <xsd:simpleType>
        <xsd:restriction base="dms:Choice">
          <xsd:enumeration value="ja"/>
          <xsd:enumeration value="nei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Filboden" ma:index="13" nillable="true" ma:displayName="Filboden" ma:format="Dropdown" ma:internalName="Filboden">
      <xsd:simpleType>
        <xsd:restriction base="dms:Choice">
          <xsd:enumeration value="Styringsdokument"/>
          <xsd:enumeration value="Økonomi"/>
          <xsd:enumeration value="Prosjektarbeid"/>
          <xsd:enumeration value="Lokallagsarbeid"/>
          <xsd:enumeration value="Regionkontor Trøndelag"/>
          <xsd:enumeration value="Regionkontor Innlandet"/>
          <xsd:enumeration value="Regionkontor Nord-Norge"/>
          <xsd:enumeration value="Oslo-teamet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demerkelapper" ma:readOnly="false" ma:fieldId="{5cf76f15-5ced-4ddc-b409-7134ff3c332f}" ma:taxonomyMulti="true" ma:sspId="f9c565ea-c766-4ce0-9491-918e50597f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  <xsd:element name="mc84bbce10d34e789b035cc9eb28063e" ma:index="25" nillable="true" ma:taxonomy="true" ma:internalName="mc84bbce10d34e789b035cc9eb28063e" ma:taxonomyFieldName="Omstrukturering" ma:displayName="Flyttes til" ma:default="" ma:fieldId="{6c84bbce-10d3-4e78-9b03-5cc9eb28063e}" ma:sspId="f9c565ea-c766-4ce0-9491-918e50597f70" ma:termSetId="7eb0e5de-99f4-496a-a7cb-72956755ab2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otograf" ma:index="26" nillable="true" ma:displayName="Fotograf" ma:format="Dropdown" ma:internalName="Fotograf">
      <xsd:simpleType>
        <xsd:restriction base="dms:Text">
          <xsd:maxLength value="255"/>
        </xsd:restriction>
      </xsd:simpleType>
    </xsd:element>
    <xsd:element name="Lisens" ma:index="27" nillable="true" ma:displayName="Lisens" ma:format="Dropdown" ma:internalName="Lisens">
      <xsd:simpleType>
        <xsd:restriction base="dms:Text">
          <xsd:maxLength value="255"/>
        </xsd:restriction>
      </xsd:simpleType>
    </xsd:element>
    <xsd:element name="Samtykkeskjema_x002d_" ma:index="28" nillable="true" ma:displayName="Samtykkeskjema" ma:format="Dropdown" ma:internalName="Samtykkeskjema_x002d_">
      <xsd:simpleType>
        <xsd:restriction base="dms:Choice">
          <xsd:enumeration value="Ja"/>
          <xsd:enumeration value="Nei"/>
          <xsd:enumeration value="Valg 3"/>
        </xsd:restriction>
      </xsd:simpleType>
    </xsd:element>
    <xsd:element name="Prioritet" ma:index="29" nillable="true" ma:displayName="Prioritet" ma:format="Dropdown" ma:internalName="Prioritet">
      <xsd:simpleType>
        <xsd:restriction base="dms:Choice">
          <xsd:enumeration value="3-Høy"/>
          <xsd:enumeration value="2-Middels"/>
          <xsd:enumeration value="1-Lav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85c08f-41d2-4111-85a2-c6284c67653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865a7f1-84bd-4e34-b717-9565effdba6e}" ma:internalName="TaxCatchAll" ma:showField="CatchAllData" ma:web="9285c08f-41d2-4111-85a2-c6284c6765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1D4E3E-23C7-4478-A790-34EE5B1A9715}">
  <ds:schemaRefs>
    <ds:schemaRef ds:uri="ce99fe37-76b6-451c-8c42-6f7dc8ff69ed"/>
    <ds:schemaRef ds:uri="http://purl.org/dc/elements/1.1/"/>
    <ds:schemaRef ds:uri="http://schemas.microsoft.com/office/2006/metadata/properties"/>
    <ds:schemaRef ds:uri="9285c08f-41d2-4111-85a2-c6284c676538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3EE2798-AF87-446B-B94C-95D20D87E5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99fe37-76b6-451c-8c42-6f7dc8ff69ed"/>
    <ds:schemaRef ds:uri="9285c08f-41d2-4111-85a2-c6284c6765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F0AB58-B574-45E0-92CC-FC31C0CFBC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Presentasjonsmal 2025</Template>
  <TotalTime>7</TotalTime>
  <Words>1110</Words>
  <Application>Microsoft Office PowerPoint</Application>
  <PresentationFormat>Custom</PresentationFormat>
  <Paragraphs>160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Georgia</vt:lpstr>
      <vt:lpstr>Georgia Pro</vt:lpstr>
      <vt:lpstr>Forsider</vt:lpstr>
      <vt:lpstr>Punkter</vt:lpstr>
      <vt:lpstr>Krydder</vt:lpstr>
      <vt:lpstr>En knallbra presentasjonsmal</vt:lpstr>
      <vt:lpstr>Hva er i denne malen?</vt:lpstr>
      <vt:lpstr>PowerPoint Presentation</vt:lpstr>
      <vt:lpstr>2,5 måter å bruke malen:</vt:lpstr>
      <vt:lpstr>Hvordan endre farger?</vt:lpstr>
      <vt:lpstr>Hvordan endre på bilder i malen?</vt:lpstr>
      <vt:lpstr>Logoer</vt:lpstr>
      <vt:lpstr>PowerPoint Presentation</vt:lpstr>
      <vt:lpstr>PowerPoint Presentation</vt:lpstr>
      <vt:lpstr>Forside uten bilde</vt:lpstr>
      <vt:lpstr>Forside uten bilde</vt:lpstr>
      <vt:lpstr>Bildet er din høyre hånd</vt:lpstr>
      <vt:lpstr>Forside med bilde på hjertesiden</vt:lpstr>
      <vt:lpstr>PowerPoint Presentation</vt:lpstr>
      <vt:lpstr>99 %</vt:lpstr>
      <vt:lpstr>Ett ord</vt:lpstr>
      <vt:lpstr>PowerPoint Presentation</vt:lpstr>
      <vt:lpstr>PowerPoint Presentation</vt:lpstr>
      <vt:lpstr>To bilder ved siden av hverandre</vt:lpstr>
      <vt:lpstr>Tre bilder for å presentere … prosjektgruppe?</vt:lpstr>
      <vt:lpstr>En vertikal tidslinje</vt:lpstr>
      <vt:lpstr>En horisontal tidslinje</vt:lpstr>
      <vt:lpstr>PowerPoint Presentation</vt:lpstr>
      <vt:lpstr>PowerPoint Presentation</vt:lpstr>
      <vt:lpstr>PowerPoint Presentation</vt:lpstr>
      <vt:lpstr>Kule punkter</vt:lpstr>
      <vt:lpstr>Enda mer punkter!</vt:lpstr>
      <vt:lpstr>Tilpass layouten</vt:lpstr>
      <vt:lpstr>Punkter og bilde bare speilvendt.</vt:lpstr>
      <vt:lpstr>Kolonnekjøring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PptxGenJS Presentation</dc:subject>
  <dc:creator>Petter Slaatrem Titland</dc:creator>
  <cp:lastModifiedBy>Håvard Langmoen</cp:lastModifiedBy>
  <cp:revision>2</cp:revision>
  <dcterms:created xsi:type="dcterms:W3CDTF">2026-03-19T09:41:05Z</dcterms:created>
  <dcterms:modified xsi:type="dcterms:W3CDTF">2026-03-26T12:11:52Z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0x0101003218F2478D70134A92C32C7FED458A08</vt:lpwstr>
  </property>
  <property fmtid="{D5CDD505-2E9C-101B-9397-08002B2CF9AE}" pid="3" name="MediaServiceImageTags">
    <vt:lpwstr/>
  </property>
  <property fmtid="{D5CDD505-2E9C-101B-9397-08002B2CF9AE}" pid="4" name="Filbanken">
    <vt:lpwstr/>
  </property>
  <property fmtid="{D5CDD505-2E9C-101B-9397-08002B2CF9AE}" pid="5" name="Order">
    <vt:lpwstr>3733700.00000000</vt:lpwstr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lpwstr/>
  </property>
  <property fmtid="{D5CDD505-2E9C-101B-9397-08002B2CF9AE}" pid="12" name="Omstrukturering">
    <vt:lpwstr/>
  </property>
</Properties>
</file>