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8" r:id="rId5"/>
    <p:sldMasterId id="2147483683" r:id="rId6"/>
    <p:sldMasterId id="2147483694" r:id="rId7"/>
    <p:sldMasterId id="2147483700" r:id="rId8"/>
    <p:sldMasterId id="2147483705" r:id="rId9"/>
  </p:sldMasterIdLst>
  <p:notesMasterIdLst>
    <p:notesMasterId r:id="rId43"/>
  </p:notesMasterIdLst>
  <p:sldIdLst>
    <p:sldId id="302" r:id="rId10"/>
    <p:sldId id="303" r:id="rId11"/>
    <p:sldId id="304" r:id="rId12"/>
    <p:sldId id="305" r:id="rId13"/>
    <p:sldId id="1279" r:id="rId14"/>
    <p:sldId id="1278" r:id="rId15"/>
    <p:sldId id="1277" r:id="rId16"/>
    <p:sldId id="1245" r:id="rId17"/>
    <p:sldId id="1280" r:id="rId18"/>
    <p:sldId id="1281" r:id="rId19"/>
    <p:sldId id="1297" r:id="rId20"/>
    <p:sldId id="1282" r:id="rId21"/>
    <p:sldId id="313" r:id="rId22"/>
    <p:sldId id="1284" r:id="rId23"/>
    <p:sldId id="1285" r:id="rId24"/>
    <p:sldId id="1269" r:id="rId25"/>
    <p:sldId id="1268" r:id="rId26"/>
    <p:sldId id="1286" r:id="rId27"/>
    <p:sldId id="1283" r:id="rId28"/>
    <p:sldId id="1290" r:id="rId29"/>
    <p:sldId id="1289" r:id="rId30"/>
    <p:sldId id="1288" r:id="rId31"/>
    <p:sldId id="1287" r:id="rId32"/>
    <p:sldId id="1291" r:id="rId33"/>
    <p:sldId id="1301" r:id="rId34"/>
    <p:sldId id="1293" r:id="rId35"/>
    <p:sldId id="1294" r:id="rId36"/>
    <p:sldId id="1296" r:id="rId37"/>
    <p:sldId id="1295" r:id="rId38"/>
    <p:sldId id="1298" r:id="rId39"/>
    <p:sldId id="1260" r:id="rId40"/>
    <p:sldId id="1253" r:id="rId41"/>
    <p:sldId id="1300" r:id="rId4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8E9F1-24C7-4EEB-93CC-56DF7F9D23F3}" v="7" dt="2024-05-06T13:36:24.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50290" autoAdjust="0"/>
  </p:normalViewPr>
  <p:slideViewPr>
    <p:cSldViewPr snapToGrid="0">
      <p:cViewPr varScale="1">
        <p:scale>
          <a:sx n="56" d="100"/>
          <a:sy n="56" d="100"/>
        </p:scale>
        <p:origin x="15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1728D-4107-4306-B48C-508A0D5BA0D3}" type="datetimeFigureOut">
              <a:rPr lang="en-GB" smtClean="0"/>
              <a:t>27/06/2024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0A838-FE96-4EAC-B0C0-86322D65D053}" type="slidenum">
              <a:rPr lang="en-GB" smtClean="0"/>
              <a:t>‹#›</a:t>
            </a:fld>
            <a:endParaRPr lang="en-GB"/>
          </a:p>
        </p:txBody>
      </p:sp>
    </p:spTree>
    <p:extLst>
      <p:ext uri="{BB962C8B-B14F-4D97-AF65-F5344CB8AC3E}">
        <p14:creationId xmlns:p14="http://schemas.microsoft.com/office/powerpoint/2010/main" val="1702640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ramtiden.no/artikler/spis-mer-plantebaser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framtiden.no/artikler/tre-myter-om-maten-vaar" TargetMode="External"/><Relationship Id="rId5" Type="http://schemas.openxmlformats.org/officeDocument/2006/relationships/hyperlink" Target="https://www.framtiden.no/artikler/tre-grunner-til-aa-spise-og-dyrke-mer-groent" TargetMode="External"/><Relationship Id="rId4" Type="http://schemas.openxmlformats.org/officeDocument/2006/relationships/hyperlink" Target="https://www.framtiden.no/tema/mer-norsk-plantema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orskning.no/klima-mat-naturressursforvaltning/ny-rapport-fra-fns-klimapanel-mindre-kjott-og-mer-skog-ma-til-for-a-takle-klimakrisen/1364976"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ourworldindata.org/land-us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elsedirektoratet.no/faglige-rad/kostrad-horingsutkast/kostrad-for-befolkningen#ha-et-variert-kosthold-velg-mest-mat-fra-planteriket-og-spis-med-gle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ramtiden.no/tips/sjekk-hvilken-mat-som-er-best-for-miljoee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ramtiden.no/artikler/spis-mer-plantebaser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ramtiden.no/artikler/tre-myter-om-maten-vaa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ramtiden.no/tema/matsvi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ramtiden.no/tips/slik-reduserer-du-matsvinnet-hjemm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t>
            </a:r>
            <a:r>
              <a:rPr lang="en-GB" dirty="0" err="1"/>
              <a:t>dag</a:t>
            </a:r>
            <a:r>
              <a:rPr lang="en-GB" dirty="0"/>
              <a:t> er det </a:t>
            </a:r>
            <a:r>
              <a:rPr lang="en-GB" dirty="0" err="1"/>
              <a:t>lifeskills</a:t>
            </a:r>
            <a:r>
              <a:rPr lang="en-GB" dirty="0"/>
              <a:t> </a:t>
            </a:r>
            <a:r>
              <a:rPr lang="en-GB" dirty="0" err="1"/>
              <a:t>på</a:t>
            </a:r>
            <a:r>
              <a:rPr lang="en-GB" dirty="0"/>
              <a:t> </a:t>
            </a:r>
            <a:r>
              <a:rPr lang="en-GB" dirty="0" err="1"/>
              <a:t>timeplanen</a:t>
            </a:r>
            <a:r>
              <a:rPr lang="en-GB" dirty="0"/>
              <a:t>. </a:t>
            </a:r>
            <a:r>
              <a:rPr lang="en-GB" dirty="0" err="1"/>
              <a:t>Uansett</a:t>
            </a:r>
            <a:r>
              <a:rPr lang="en-GB" dirty="0"/>
              <a:t> </a:t>
            </a:r>
            <a:r>
              <a:rPr lang="en-GB" dirty="0" err="1"/>
              <a:t>hvor</a:t>
            </a:r>
            <a:r>
              <a:rPr lang="en-GB" dirty="0"/>
              <a:t> lite mange </a:t>
            </a:r>
            <a:r>
              <a:rPr lang="en-GB" dirty="0" err="1"/>
              <a:t>av</a:t>
            </a:r>
            <a:r>
              <a:rPr lang="en-GB" dirty="0"/>
              <a:t> </a:t>
            </a:r>
            <a:r>
              <a:rPr lang="en-GB" dirty="0" err="1"/>
              <a:t>dere</a:t>
            </a:r>
            <a:r>
              <a:rPr lang="en-GB" dirty="0"/>
              <a:t> </a:t>
            </a:r>
            <a:r>
              <a:rPr lang="en-GB" dirty="0" err="1"/>
              <a:t>ønsker</a:t>
            </a:r>
            <a:r>
              <a:rPr lang="en-GB" dirty="0"/>
              <a:t> å </a:t>
            </a:r>
            <a:r>
              <a:rPr lang="en-GB" dirty="0" err="1"/>
              <a:t>tenke</a:t>
            </a:r>
            <a:r>
              <a:rPr lang="en-GB" dirty="0"/>
              <a:t> </a:t>
            </a:r>
            <a:r>
              <a:rPr lang="en-GB" dirty="0" err="1"/>
              <a:t>på</a:t>
            </a:r>
            <a:r>
              <a:rPr lang="en-GB" dirty="0"/>
              <a:t> det, </a:t>
            </a:r>
            <a:r>
              <a:rPr lang="en-GB" dirty="0" err="1"/>
              <a:t>så</a:t>
            </a:r>
            <a:r>
              <a:rPr lang="en-GB" dirty="0"/>
              <a:t> er det et liv </a:t>
            </a:r>
            <a:r>
              <a:rPr lang="en-GB" dirty="0" err="1"/>
              <a:t>etter</a:t>
            </a:r>
            <a:r>
              <a:rPr lang="en-GB" dirty="0"/>
              <a:t> </a:t>
            </a:r>
            <a:r>
              <a:rPr lang="en-GB" dirty="0" err="1"/>
              <a:t>folkehøgskolen</a:t>
            </a:r>
            <a:r>
              <a:rPr lang="en-GB" dirty="0"/>
              <a:t>. For mange </a:t>
            </a:r>
            <a:r>
              <a:rPr lang="en-GB" dirty="0" err="1"/>
              <a:t>av</a:t>
            </a:r>
            <a:r>
              <a:rPr lang="en-GB" dirty="0"/>
              <a:t> det </a:t>
            </a:r>
            <a:r>
              <a:rPr lang="en-GB" dirty="0" err="1"/>
              <a:t>innebærer</a:t>
            </a:r>
            <a:r>
              <a:rPr lang="en-GB" dirty="0"/>
              <a:t> det et liv </a:t>
            </a:r>
            <a:r>
              <a:rPr lang="en-GB" dirty="0" err="1"/>
              <a:t>på</a:t>
            </a:r>
            <a:r>
              <a:rPr lang="en-GB" dirty="0"/>
              <a:t> </a:t>
            </a:r>
            <a:r>
              <a:rPr lang="en-GB" dirty="0" err="1"/>
              <a:t>hybel</a:t>
            </a:r>
            <a:r>
              <a:rPr lang="en-GB" dirty="0"/>
              <a:t>, </a:t>
            </a:r>
            <a:r>
              <a:rPr lang="en-GB" dirty="0" err="1"/>
              <a:t>alene</a:t>
            </a:r>
            <a:r>
              <a:rPr lang="en-GB" dirty="0"/>
              <a:t> </a:t>
            </a:r>
            <a:r>
              <a:rPr lang="en-GB" dirty="0" err="1"/>
              <a:t>eller</a:t>
            </a:r>
            <a:r>
              <a:rPr lang="en-GB" dirty="0"/>
              <a:t> I </a:t>
            </a:r>
            <a:r>
              <a:rPr lang="en-GB" dirty="0" err="1"/>
              <a:t>kollektiv</a:t>
            </a:r>
            <a:r>
              <a:rPr lang="en-GB" dirty="0"/>
              <a:t> </a:t>
            </a:r>
            <a:r>
              <a:rPr lang="en-GB" dirty="0" err="1"/>
              <a:t>hvor</a:t>
            </a:r>
            <a:r>
              <a:rPr lang="en-GB" dirty="0"/>
              <a:t> </a:t>
            </a:r>
            <a:r>
              <a:rPr lang="en-GB" dirty="0" err="1"/>
              <a:t>dere</a:t>
            </a:r>
            <a:r>
              <a:rPr lang="en-GB" dirty="0"/>
              <a:t> </a:t>
            </a:r>
            <a:r>
              <a:rPr lang="en-GB" dirty="0" err="1"/>
              <a:t>skal</a:t>
            </a:r>
            <a:r>
              <a:rPr lang="en-GB" dirty="0"/>
              <a:t> </a:t>
            </a:r>
            <a:r>
              <a:rPr lang="en-GB" dirty="0" err="1"/>
              <a:t>lage</a:t>
            </a:r>
            <a:r>
              <a:rPr lang="en-GB" dirty="0"/>
              <a:t> </a:t>
            </a:r>
            <a:r>
              <a:rPr lang="en-GB" dirty="0" err="1"/>
              <a:t>maten</a:t>
            </a:r>
            <a:r>
              <a:rPr lang="en-GB" dirty="0"/>
              <a:t> </a:t>
            </a:r>
            <a:r>
              <a:rPr lang="en-GB" dirty="0" err="1"/>
              <a:t>selv</a:t>
            </a:r>
            <a:r>
              <a:rPr lang="en-GB" dirty="0"/>
              <a:t>. </a:t>
            </a:r>
            <a:r>
              <a:rPr lang="en-GB" dirty="0" err="1"/>
              <a:t>Hvordan</a:t>
            </a:r>
            <a:r>
              <a:rPr lang="en-GB" dirty="0"/>
              <a:t> </a:t>
            </a:r>
            <a:r>
              <a:rPr lang="en-GB" dirty="0" err="1"/>
              <a:t>kan</a:t>
            </a:r>
            <a:r>
              <a:rPr lang="en-GB" dirty="0"/>
              <a:t> vi da </a:t>
            </a:r>
            <a:r>
              <a:rPr lang="en-GB" dirty="0" err="1"/>
              <a:t>lage</a:t>
            </a:r>
            <a:r>
              <a:rPr lang="en-GB" dirty="0"/>
              <a:t> mat </a:t>
            </a:r>
            <a:r>
              <a:rPr lang="en-GB" dirty="0" err="1"/>
              <a:t>som</a:t>
            </a:r>
            <a:r>
              <a:rPr lang="en-GB" dirty="0"/>
              <a:t> er </a:t>
            </a:r>
            <a:r>
              <a:rPr lang="en-GB" dirty="0" err="1"/>
              <a:t>digg</a:t>
            </a:r>
            <a:r>
              <a:rPr lang="en-GB" dirty="0"/>
              <a:t>, bra for </a:t>
            </a:r>
            <a:r>
              <a:rPr lang="en-GB" dirty="0" err="1"/>
              <a:t>oss</a:t>
            </a:r>
            <a:r>
              <a:rPr lang="en-GB" dirty="0"/>
              <a:t> </a:t>
            </a:r>
            <a:r>
              <a:rPr lang="en-GB" dirty="0" err="1"/>
              <a:t>og</a:t>
            </a:r>
            <a:r>
              <a:rPr lang="en-GB" dirty="0"/>
              <a:t> bra for </a:t>
            </a:r>
            <a:r>
              <a:rPr lang="en-GB" dirty="0" err="1"/>
              <a:t>kloden</a:t>
            </a:r>
            <a:r>
              <a:rPr lang="en-GB" dirty="0"/>
              <a:t> </a:t>
            </a:r>
            <a:r>
              <a:rPr lang="en-GB" dirty="0" err="1"/>
              <a:t>samtidig</a:t>
            </a:r>
            <a:r>
              <a:rPr lang="en-GB" dirty="0"/>
              <a:t> </a:t>
            </a:r>
            <a:r>
              <a:rPr lang="en-GB" dirty="0" err="1"/>
              <a:t>som</a:t>
            </a:r>
            <a:r>
              <a:rPr lang="en-GB" dirty="0"/>
              <a:t> vi holder </a:t>
            </a:r>
            <a:r>
              <a:rPr lang="en-GB" dirty="0" err="1"/>
              <a:t>oss</a:t>
            </a:r>
            <a:r>
              <a:rPr lang="en-GB" dirty="0"/>
              <a:t> </a:t>
            </a:r>
            <a:r>
              <a:rPr lang="en-GB" dirty="0" err="1"/>
              <a:t>innenfor</a:t>
            </a:r>
            <a:r>
              <a:rPr lang="en-GB" dirty="0"/>
              <a:t> </a:t>
            </a:r>
            <a:r>
              <a:rPr lang="en-GB" dirty="0" err="1"/>
              <a:t>budsjett</a:t>
            </a:r>
            <a:r>
              <a:rPr lang="en-GB" dirty="0"/>
              <a:t>? </a:t>
            </a:r>
          </a:p>
          <a:p>
            <a:endParaRPr lang="en-GB" dirty="0"/>
          </a:p>
          <a:p>
            <a:r>
              <a:rPr lang="en-GB" dirty="0" err="1"/>
              <a:t>Opplegget</a:t>
            </a:r>
            <a:r>
              <a:rPr lang="en-GB" dirty="0"/>
              <a:t> </a:t>
            </a:r>
            <a:r>
              <a:rPr lang="en-GB" dirty="0" err="1"/>
              <a:t>kan</a:t>
            </a:r>
            <a:r>
              <a:rPr lang="en-GB" dirty="0"/>
              <a:t> </a:t>
            </a:r>
            <a:r>
              <a:rPr lang="en-GB" dirty="0" err="1"/>
              <a:t>gjennomføres</a:t>
            </a:r>
            <a:r>
              <a:rPr lang="en-GB" dirty="0"/>
              <a:t> </a:t>
            </a:r>
            <a:r>
              <a:rPr lang="en-GB" dirty="0" err="1"/>
              <a:t>på</a:t>
            </a:r>
            <a:r>
              <a:rPr lang="en-GB" dirty="0"/>
              <a:t> 2-3 timer </a:t>
            </a:r>
            <a:r>
              <a:rPr lang="en-GB" dirty="0" err="1"/>
              <a:t>eller</a:t>
            </a:r>
            <a:r>
              <a:rPr lang="en-GB" dirty="0"/>
              <a:t> </a:t>
            </a:r>
            <a:r>
              <a:rPr lang="en-GB" dirty="0" err="1"/>
              <a:t>som</a:t>
            </a:r>
            <a:r>
              <a:rPr lang="en-GB" dirty="0"/>
              <a:t> et </a:t>
            </a:r>
            <a:r>
              <a:rPr lang="en-GB" dirty="0" err="1"/>
              <a:t>opplegg</a:t>
            </a:r>
            <a:r>
              <a:rPr lang="en-GB" dirty="0"/>
              <a:t> over </a:t>
            </a:r>
            <a:r>
              <a:rPr lang="en-GB" dirty="0" err="1"/>
              <a:t>en</a:t>
            </a:r>
            <a:r>
              <a:rPr lang="en-GB" dirty="0"/>
              <a:t> </a:t>
            </a:r>
            <a:r>
              <a:rPr lang="en-GB" dirty="0" err="1"/>
              <a:t>hel</a:t>
            </a:r>
            <a:r>
              <a:rPr lang="en-GB" dirty="0"/>
              <a:t> uke med </a:t>
            </a:r>
            <a:r>
              <a:rPr lang="en-GB" dirty="0" err="1"/>
              <a:t>hybellivet</a:t>
            </a:r>
            <a:r>
              <a:rPr lang="en-GB" dirty="0"/>
              <a:t> </a:t>
            </a:r>
            <a:r>
              <a:rPr lang="en-GB" dirty="0" err="1"/>
              <a:t>som</a:t>
            </a:r>
            <a:r>
              <a:rPr lang="en-GB" dirty="0"/>
              <a:t> </a:t>
            </a:r>
            <a:r>
              <a:rPr lang="en-GB" dirty="0" err="1"/>
              <a:t>fokus</a:t>
            </a:r>
            <a:r>
              <a:rPr lang="en-GB" dirty="0"/>
              <a:t>. Et </a:t>
            </a:r>
            <a:r>
              <a:rPr lang="en-GB" dirty="0" err="1"/>
              <a:t>forslag</a:t>
            </a:r>
            <a:r>
              <a:rPr lang="en-GB" dirty="0"/>
              <a:t> er: </a:t>
            </a:r>
          </a:p>
          <a:p>
            <a:r>
              <a:rPr lang="en-GB" b="1" dirty="0"/>
              <a:t>Intro </a:t>
            </a:r>
            <a:r>
              <a:rPr lang="en-GB" dirty="0"/>
              <a:t>– </a:t>
            </a:r>
            <a:r>
              <a:rPr lang="en-GB" dirty="0" err="1"/>
              <a:t>presentasjon</a:t>
            </a:r>
            <a:r>
              <a:rPr lang="en-GB" dirty="0"/>
              <a:t> </a:t>
            </a:r>
            <a:r>
              <a:rPr lang="en-GB" dirty="0" err="1"/>
              <a:t>og</a:t>
            </a:r>
            <a:r>
              <a:rPr lang="en-GB" dirty="0"/>
              <a:t> </a:t>
            </a:r>
            <a:r>
              <a:rPr lang="en-GB" dirty="0" err="1"/>
              <a:t>fakta</a:t>
            </a:r>
            <a:r>
              <a:rPr lang="en-GB" dirty="0"/>
              <a:t> 30-45 min</a:t>
            </a:r>
          </a:p>
          <a:p>
            <a:r>
              <a:rPr lang="en-GB" b="1" dirty="0" err="1"/>
              <a:t>Gjennomføring</a:t>
            </a:r>
            <a:r>
              <a:rPr lang="en-GB" dirty="0"/>
              <a:t> - </a:t>
            </a:r>
            <a:r>
              <a:rPr lang="en-GB" dirty="0" err="1"/>
              <a:t>Elevene</a:t>
            </a:r>
            <a:r>
              <a:rPr lang="en-GB" dirty="0"/>
              <a:t> lager </a:t>
            </a:r>
            <a:r>
              <a:rPr lang="en-GB" dirty="0" err="1"/>
              <a:t>meny</a:t>
            </a:r>
            <a:r>
              <a:rPr lang="en-GB" dirty="0"/>
              <a:t> </a:t>
            </a:r>
            <a:r>
              <a:rPr lang="en-GB" dirty="0" err="1"/>
              <a:t>på</a:t>
            </a:r>
            <a:r>
              <a:rPr lang="en-GB" dirty="0"/>
              <a:t> </a:t>
            </a:r>
            <a:r>
              <a:rPr lang="en-GB" dirty="0" err="1"/>
              <a:t>skolen</a:t>
            </a:r>
            <a:r>
              <a:rPr lang="en-GB" dirty="0"/>
              <a:t> </a:t>
            </a:r>
            <a:r>
              <a:rPr lang="en-GB" dirty="0" err="1"/>
              <a:t>eller</a:t>
            </a:r>
            <a:r>
              <a:rPr lang="en-GB" dirty="0"/>
              <a:t> </a:t>
            </a:r>
            <a:r>
              <a:rPr lang="en-GB" dirty="0" err="1"/>
              <a:t>nærbutikken</a:t>
            </a:r>
            <a:r>
              <a:rPr lang="en-GB" dirty="0"/>
              <a:t> 1,5-2 timer</a:t>
            </a:r>
          </a:p>
          <a:p>
            <a:r>
              <a:rPr lang="en-GB" dirty="0" err="1"/>
              <a:t>på</a:t>
            </a:r>
            <a:r>
              <a:rPr lang="en-GB" dirty="0"/>
              <a:t> </a:t>
            </a:r>
            <a:r>
              <a:rPr lang="en-GB" dirty="0" err="1"/>
              <a:t>skolen</a:t>
            </a:r>
            <a:r>
              <a:rPr lang="en-GB" dirty="0"/>
              <a:t> </a:t>
            </a:r>
            <a:r>
              <a:rPr lang="en-GB" dirty="0" err="1"/>
              <a:t>eller</a:t>
            </a:r>
            <a:r>
              <a:rPr lang="en-GB" dirty="0"/>
              <a:t> </a:t>
            </a:r>
            <a:r>
              <a:rPr lang="en-GB" dirty="0" err="1"/>
              <a:t>nærbutikken</a:t>
            </a:r>
            <a:endParaRPr lang="en-GB" dirty="0"/>
          </a:p>
          <a:p>
            <a:r>
              <a:rPr lang="en-GB" b="1" dirty="0" err="1"/>
              <a:t>Oppsummering</a:t>
            </a:r>
            <a:r>
              <a:rPr lang="en-GB" dirty="0"/>
              <a:t> – </a:t>
            </a:r>
            <a:r>
              <a:rPr lang="en-GB" dirty="0" err="1"/>
              <a:t>Diskusjon</a:t>
            </a:r>
            <a:r>
              <a:rPr lang="en-GB" dirty="0"/>
              <a:t> </a:t>
            </a:r>
            <a:r>
              <a:rPr lang="en-GB" dirty="0" err="1"/>
              <a:t>og</a:t>
            </a:r>
            <a:r>
              <a:rPr lang="en-GB" dirty="0"/>
              <a:t> </a:t>
            </a:r>
            <a:r>
              <a:rPr lang="en-GB" dirty="0" err="1"/>
              <a:t>deling</a:t>
            </a:r>
            <a:r>
              <a:rPr lang="en-GB" dirty="0"/>
              <a:t> i plenum 15-45</a:t>
            </a:r>
          </a:p>
          <a:p>
            <a:endParaRPr lang="en-GB" dirty="0"/>
          </a:p>
          <a:p>
            <a:r>
              <a:rPr lang="en-GB" dirty="0"/>
              <a:t>En </a:t>
            </a:r>
            <a:r>
              <a:rPr lang="en-GB" dirty="0" err="1"/>
              <a:t>utvidelse</a:t>
            </a:r>
            <a:r>
              <a:rPr lang="en-GB" dirty="0"/>
              <a:t> </a:t>
            </a:r>
            <a:r>
              <a:rPr lang="en-GB" dirty="0" err="1"/>
              <a:t>kan</a:t>
            </a:r>
            <a:r>
              <a:rPr lang="en-GB" dirty="0"/>
              <a:t> </a:t>
            </a:r>
            <a:r>
              <a:rPr lang="en-GB" dirty="0" err="1"/>
              <a:t>være</a:t>
            </a:r>
            <a:r>
              <a:rPr lang="en-GB" dirty="0"/>
              <a:t> at </a:t>
            </a:r>
            <a:r>
              <a:rPr lang="en-GB" dirty="0" err="1"/>
              <a:t>elevene</a:t>
            </a:r>
            <a:r>
              <a:rPr lang="en-GB" dirty="0"/>
              <a:t> </a:t>
            </a:r>
            <a:r>
              <a:rPr lang="en-GB" dirty="0" err="1"/>
              <a:t>skal</a:t>
            </a:r>
            <a:r>
              <a:rPr lang="en-GB" dirty="0"/>
              <a:t> </a:t>
            </a:r>
            <a:r>
              <a:rPr lang="en-GB" dirty="0" err="1"/>
              <a:t>lage</a:t>
            </a:r>
            <a:r>
              <a:rPr lang="en-GB" dirty="0"/>
              <a:t> </a:t>
            </a:r>
            <a:r>
              <a:rPr lang="en-GB" dirty="0" err="1"/>
              <a:t>en</a:t>
            </a:r>
            <a:r>
              <a:rPr lang="en-GB" dirty="0"/>
              <a:t> </a:t>
            </a:r>
            <a:r>
              <a:rPr lang="en-GB" dirty="0" err="1"/>
              <a:t>ukesmeny</a:t>
            </a:r>
            <a:r>
              <a:rPr lang="en-GB" dirty="0"/>
              <a:t> </a:t>
            </a:r>
            <a:r>
              <a:rPr lang="en-GB" dirty="0" err="1"/>
              <a:t>istedet</a:t>
            </a:r>
            <a:r>
              <a:rPr lang="en-GB" dirty="0"/>
              <a:t> for </a:t>
            </a:r>
            <a:r>
              <a:rPr lang="en-GB" dirty="0" err="1"/>
              <a:t>en</a:t>
            </a:r>
            <a:r>
              <a:rPr lang="en-GB" dirty="0"/>
              <a:t> </a:t>
            </a:r>
            <a:r>
              <a:rPr lang="en-GB" dirty="0" err="1"/>
              <a:t>dagsplan</a:t>
            </a:r>
            <a:r>
              <a:rPr lang="en-GB" dirty="0"/>
              <a:t> </a:t>
            </a:r>
            <a:r>
              <a:rPr lang="en-GB" dirty="0" err="1"/>
              <a:t>eller</a:t>
            </a:r>
            <a:r>
              <a:rPr lang="en-GB" dirty="0"/>
              <a:t> at de </a:t>
            </a:r>
            <a:r>
              <a:rPr lang="en-GB" dirty="0" err="1"/>
              <a:t>skal</a:t>
            </a:r>
            <a:r>
              <a:rPr lang="en-GB" dirty="0"/>
              <a:t> </a:t>
            </a:r>
            <a:r>
              <a:rPr lang="en-GB" dirty="0" err="1"/>
              <a:t>lage</a:t>
            </a:r>
            <a:r>
              <a:rPr lang="en-GB" dirty="0"/>
              <a:t> </a:t>
            </a:r>
            <a:r>
              <a:rPr lang="en-GB" dirty="0" err="1"/>
              <a:t>menyene</a:t>
            </a:r>
            <a:r>
              <a:rPr lang="en-GB" dirty="0"/>
              <a:t> de </a:t>
            </a:r>
            <a:r>
              <a:rPr lang="en-GB" dirty="0" err="1"/>
              <a:t>har</a:t>
            </a:r>
            <a:r>
              <a:rPr lang="en-GB" dirty="0"/>
              <a:t> </a:t>
            </a:r>
            <a:r>
              <a:rPr lang="en-GB" dirty="0" err="1"/>
              <a:t>satt</a:t>
            </a:r>
            <a:r>
              <a:rPr lang="en-GB" dirty="0"/>
              <a:t> opp. </a:t>
            </a:r>
          </a:p>
        </p:txBody>
      </p:sp>
      <p:sp>
        <p:nvSpPr>
          <p:cNvPr id="4" name="Slide Number Placeholder 3"/>
          <p:cNvSpPr>
            <a:spLocks noGrp="1"/>
          </p:cNvSpPr>
          <p:nvPr>
            <p:ph type="sldNum" sz="quarter" idx="5"/>
          </p:nvPr>
        </p:nvSpPr>
        <p:spPr/>
        <p:txBody>
          <a:bodyPr/>
          <a:lstStyle/>
          <a:p>
            <a:fld id="{CD10A838-FE96-4EAC-B0C0-86322D65D053}" type="slidenum">
              <a:rPr lang="en-GB" smtClean="0"/>
              <a:t>1</a:t>
            </a:fld>
            <a:endParaRPr lang="en-GB"/>
          </a:p>
        </p:txBody>
      </p:sp>
    </p:spTree>
    <p:extLst>
      <p:ext uri="{BB962C8B-B14F-4D97-AF65-F5344CB8AC3E}">
        <p14:creationId xmlns:p14="http://schemas.microsoft.com/office/powerpoint/2010/main" val="192739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Dette er loaded veggie nachos </a:t>
            </a:r>
            <a:r>
              <a:rPr lang="en-GB" dirty="0" err="1"/>
              <a:t>laget</a:t>
            </a:r>
            <a:r>
              <a:rPr lang="en-GB" dirty="0"/>
              <a:t> </a:t>
            </a:r>
            <a:r>
              <a:rPr lang="en-GB" dirty="0" err="1"/>
              <a:t>av</a:t>
            </a:r>
            <a:r>
              <a:rPr lang="en-GB" dirty="0"/>
              <a:t> </a:t>
            </a:r>
            <a:r>
              <a:rPr lang="en-GB" dirty="0" err="1"/>
              <a:t>elever</a:t>
            </a:r>
            <a:r>
              <a:rPr lang="en-GB" dirty="0"/>
              <a:t> </a:t>
            </a:r>
            <a:r>
              <a:rPr lang="en-GB" dirty="0" err="1"/>
              <a:t>ved</a:t>
            </a:r>
            <a:r>
              <a:rPr lang="en-GB" dirty="0"/>
              <a:t> </a:t>
            </a:r>
            <a:r>
              <a:rPr lang="en-GB" dirty="0" err="1"/>
              <a:t>Trondheimsfjord</a:t>
            </a:r>
            <a:r>
              <a:rPr lang="en-GB" dirty="0"/>
              <a:t>. Denne </a:t>
            </a:r>
            <a:r>
              <a:rPr lang="en-GB" dirty="0" err="1"/>
              <a:t>nachosen</a:t>
            </a:r>
            <a:r>
              <a:rPr lang="en-GB" dirty="0"/>
              <a:t> </a:t>
            </a:r>
            <a:r>
              <a:rPr lang="en-GB" dirty="0" err="1"/>
              <a:t>har</a:t>
            </a:r>
            <a:r>
              <a:rPr lang="en-GB" dirty="0"/>
              <a:t> </a:t>
            </a:r>
            <a:r>
              <a:rPr lang="en-GB" dirty="0" err="1"/>
              <a:t>blitt</a:t>
            </a:r>
            <a:r>
              <a:rPr lang="en-GB" dirty="0"/>
              <a:t> </a:t>
            </a:r>
            <a:r>
              <a:rPr lang="en-GB" dirty="0" err="1"/>
              <a:t>veldig</a:t>
            </a:r>
            <a:r>
              <a:rPr lang="en-GB" dirty="0"/>
              <a:t> </a:t>
            </a:r>
            <a:r>
              <a:rPr lang="en-GB" dirty="0" err="1"/>
              <a:t>populær</a:t>
            </a:r>
            <a:r>
              <a:rPr lang="en-GB" dirty="0"/>
              <a:t>. </a:t>
            </a:r>
            <a:r>
              <a:rPr lang="en-GB" dirty="0" err="1"/>
              <a:t>Vegetarmat</a:t>
            </a:r>
            <a:r>
              <a:rPr lang="en-GB" dirty="0"/>
              <a:t> </a:t>
            </a:r>
            <a:r>
              <a:rPr lang="en-GB" dirty="0" err="1"/>
              <a:t>kan</a:t>
            </a:r>
            <a:r>
              <a:rPr lang="en-GB" dirty="0"/>
              <a:t> </a:t>
            </a:r>
            <a:r>
              <a:rPr lang="en-GB" dirty="0" err="1"/>
              <a:t>være</a:t>
            </a:r>
            <a:r>
              <a:rPr lang="en-GB" dirty="0"/>
              <a:t> </a:t>
            </a:r>
            <a:r>
              <a:rPr lang="en-GB" dirty="0" err="1"/>
              <a:t>pannekaker</a:t>
            </a:r>
            <a:r>
              <a:rPr lang="en-GB" dirty="0"/>
              <a:t>, </a:t>
            </a:r>
            <a:r>
              <a:rPr lang="en-GB" dirty="0" err="1"/>
              <a:t>tomatsuppe</a:t>
            </a:r>
            <a:r>
              <a:rPr lang="en-GB" dirty="0"/>
              <a:t>, burger, pizza, taco, </a:t>
            </a:r>
            <a:r>
              <a:rPr lang="en-GB" dirty="0" err="1"/>
              <a:t>indiske</a:t>
            </a:r>
            <a:r>
              <a:rPr lang="en-GB" dirty="0"/>
              <a:t> supper, </a:t>
            </a:r>
            <a:r>
              <a:rPr lang="en-GB" dirty="0" err="1"/>
              <a:t>asiatiske</a:t>
            </a:r>
            <a:r>
              <a:rPr lang="en-GB" dirty="0"/>
              <a:t> bowls, </a:t>
            </a:r>
            <a:r>
              <a:rPr lang="en-GB" dirty="0" err="1"/>
              <a:t>vårruller</a:t>
            </a:r>
            <a:r>
              <a:rPr lang="en-GB" dirty="0"/>
              <a:t>, </a:t>
            </a:r>
            <a:r>
              <a:rPr lang="en-GB" dirty="0" err="1"/>
              <a:t>ovnsbakt</a:t>
            </a:r>
            <a:r>
              <a:rPr lang="en-GB" dirty="0"/>
              <a:t> </a:t>
            </a:r>
            <a:r>
              <a:rPr lang="en-GB" dirty="0" err="1"/>
              <a:t>rødbet</a:t>
            </a:r>
            <a:r>
              <a:rPr lang="en-GB" dirty="0"/>
              <a:t> </a:t>
            </a:r>
            <a:r>
              <a:rPr lang="en-GB" dirty="0" err="1"/>
              <a:t>eller</a:t>
            </a:r>
            <a:r>
              <a:rPr lang="en-GB" dirty="0"/>
              <a:t> </a:t>
            </a:r>
            <a:r>
              <a:rPr lang="en-GB" dirty="0" err="1"/>
              <a:t>helt</a:t>
            </a:r>
            <a:r>
              <a:rPr lang="en-GB" dirty="0"/>
              <a:t> </a:t>
            </a:r>
            <a:r>
              <a:rPr lang="en-GB" dirty="0" err="1"/>
              <a:t>andre</a:t>
            </a:r>
            <a:r>
              <a:rPr lang="en-GB" dirty="0"/>
              <a:t> ting. </a:t>
            </a:r>
            <a:r>
              <a:rPr lang="en-GB" dirty="0" err="1"/>
              <a:t>Så</a:t>
            </a:r>
            <a:r>
              <a:rPr lang="en-GB" dirty="0"/>
              <a:t> mange </a:t>
            </a:r>
            <a:r>
              <a:rPr lang="en-GB" dirty="0" err="1"/>
              <a:t>muligheter</a:t>
            </a:r>
            <a:r>
              <a:rPr lang="en-GB" dirty="0"/>
              <a:t>. </a:t>
            </a:r>
          </a:p>
        </p:txBody>
      </p:sp>
      <p:sp>
        <p:nvSpPr>
          <p:cNvPr id="4" name="Slide Number Placeholder 3"/>
          <p:cNvSpPr>
            <a:spLocks noGrp="1"/>
          </p:cNvSpPr>
          <p:nvPr>
            <p:ph type="sldNum" sz="quarter" idx="5"/>
          </p:nvPr>
        </p:nvSpPr>
        <p:spPr/>
        <p:txBody>
          <a:bodyPr/>
          <a:lstStyle/>
          <a:p>
            <a:fld id="{CD10A838-FE96-4EAC-B0C0-86322D65D053}" type="slidenum">
              <a:rPr lang="en-GB" smtClean="0"/>
              <a:t>11</a:t>
            </a:fld>
            <a:endParaRPr lang="en-GB"/>
          </a:p>
        </p:txBody>
      </p:sp>
    </p:spTree>
    <p:extLst>
      <p:ext uri="{BB962C8B-B14F-4D97-AF65-F5344CB8AC3E}">
        <p14:creationId xmlns:p14="http://schemas.microsoft.com/office/powerpoint/2010/main" val="3610435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Å </a:t>
            </a:r>
            <a:r>
              <a:rPr lang="en-GB" b="0" dirty="0" err="1"/>
              <a:t>spise</a:t>
            </a:r>
            <a:r>
              <a:rPr lang="en-GB" b="0" dirty="0"/>
              <a:t> </a:t>
            </a:r>
            <a:r>
              <a:rPr lang="en-GB" b="0" dirty="0" err="1"/>
              <a:t>mer</a:t>
            </a:r>
            <a:r>
              <a:rPr lang="en-GB" b="0" dirty="0"/>
              <a:t> </a:t>
            </a:r>
            <a:r>
              <a:rPr lang="en-GB" b="0" dirty="0" err="1"/>
              <a:t>plantebasert</a:t>
            </a:r>
            <a:r>
              <a:rPr lang="en-GB" b="0" dirty="0"/>
              <a:t> </a:t>
            </a:r>
            <a:r>
              <a:rPr lang="en-GB" b="0" dirty="0" err="1"/>
              <a:t>og</a:t>
            </a:r>
            <a:r>
              <a:rPr lang="en-GB" b="0" dirty="0"/>
              <a:t> </a:t>
            </a:r>
            <a:r>
              <a:rPr lang="en-GB" b="0" dirty="0" err="1"/>
              <a:t>mindre</a:t>
            </a:r>
            <a:r>
              <a:rPr lang="en-GB" b="0" dirty="0"/>
              <a:t> </a:t>
            </a:r>
            <a:r>
              <a:rPr lang="en-GB" b="0" dirty="0" err="1"/>
              <a:t>kjøtt</a:t>
            </a:r>
            <a:r>
              <a:rPr lang="en-GB" b="0" dirty="0"/>
              <a:t> I </a:t>
            </a:r>
            <a:r>
              <a:rPr lang="en-GB" b="0" dirty="0" err="1"/>
              <a:t>tråd</a:t>
            </a:r>
            <a:r>
              <a:rPr lang="en-GB" b="0" dirty="0"/>
              <a:t> med </a:t>
            </a:r>
            <a:r>
              <a:rPr lang="en-GB" b="0" dirty="0" err="1"/>
              <a:t>kostholdsrådene</a:t>
            </a:r>
            <a:r>
              <a:rPr lang="en-GB" b="0" dirty="0"/>
              <a:t> er et </a:t>
            </a:r>
            <a:r>
              <a:rPr lang="en-GB" b="0" dirty="0" err="1"/>
              <a:t>av</a:t>
            </a:r>
            <a:r>
              <a:rPr lang="en-GB" b="0" dirty="0"/>
              <a:t> de </a:t>
            </a:r>
            <a:r>
              <a:rPr lang="en-GB" b="0" dirty="0" err="1"/>
              <a:t>mest</a:t>
            </a:r>
            <a:r>
              <a:rPr lang="en-GB" b="0" dirty="0"/>
              <a:t> </a:t>
            </a:r>
            <a:r>
              <a:rPr lang="en-GB" b="0" dirty="0" err="1"/>
              <a:t>effektive</a:t>
            </a:r>
            <a:r>
              <a:rPr lang="en-GB" b="0" dirty="0"/>
              <a:t> </a:t>
            </a:r>
            <a:r>
              <a:rPr lang="en-GB" b="0" dirty="0" err="1"/>
              <a:t>klimatiltakene</a:t>
            </a:r>
            <a:r>
              <a:rPr lang="en-GB" b="0" dirty="0"/>
              <a:t> vi </a:t>
            </a:r>
            <a:r>
              <a:rPr lang="en-GB" b="0" dirty="0" err="1"/>
              <a:t>kan</a:t>
            </a:r>
            <a:r>
              <a:rPr lang="en-GB" b="0" dirty="0"/>
              <a:t> </a:t>
            </a:r>
            <a:r>
              <a:rPr lang="en-GB" b="0" dirty="0" err="1"/>
              <a:t>gjøre</a:t>
            </a:r>
            <a:r>
              <a:rPr lang="en-GB" b="0" dirty="0"/>
              <a:t>. Det handler </a:t>
            </a:r>
            <a:r>
              <a:rPr lang="en-GB" b="0" dirty="0" err="1"/>
              <a:t>altså</a:t>
            </a:r>
            <a:r>
              <a:rPr lang="en-GB" b="0" dirty="0"/>
              <a:t> </a:t>
            </a:r>
            <a:r>
              <a:rPr lang="en-GB" b="0" dirty="0" err="1"/>
              <a:t>ikke</a:t>
            </a:r>
            <a:r>
              <a:rPr lang="en-GB" b="0" dirty="0"/>
              <a:t> om å </a:t>
            </a:r>
            <a:r>
              <a:rPr lang="en-GB" b="0" dirty="0" err="1"/>
              <a:t>bli</a:t>
            </a:r>
            <a:r>
              <a:rPr lang="en-GB" b="0" dirty="0"/>
              <a:t> </a:t>
            </a:r>
            <a:r>
              <a:rPr lang="en-GB" b="0" dirty="0" err="1"/>
              <a:t>vegetarianer</a:t>
            </a:r>
            <a:r>
              <a:rPr lang="en-GB" b="0" dirty="0"/>
              <a:t>, men å </a:t>
            </a:r>
            <a:r>
              <a:rPr lang="en-GB" b="0" dirty="0" err="1"/>
              <a:t>spise</a:t>
            </a:r>
            <a:r>
              <a:rPr lang="en-GB" b="0" dirty="0"/>
              <a:t> </a:t>
            </a:r>
            <a:r>
              <a:rPr lang="en-GB" b="0" dirty="0" err="1"/>
              <a:t>etter</a:t>
            </a:r>
            <a:r>
              <a:rPr lang="en-GB" b="0" dirty="0"/>
              <a:t> </a:t>
            </a:r>
            <a:r>
              <a:rPr lang="en-GB" b="0" dirty="0" err="1"/>
              <a:t>helsemyndighetenes</a:t>
            </a:r>
            <a:r>
              <a:rPr lang="en-GB" b="0" dirty="0"/>
              <a:t> </a:t>
            </a:r>
            <a:r>
              <a:rPr lang="en-GB" b="0" dirty="0" err="1"/>
              <a:t>råd</a:t>
            </a:r>
            <a:r>
              <a:rPr lang="en-GB" b="0" dirty="0"/>
              <a:t>. Det er </a:t>
            </a:r>
            <a:r>
              <a:rPr lang="en-GB" b="0" dirty="0" err="1"/>
              <a:t>en</a:t>
            </a:r>
            <a:r>
              <a:rPr lang="en-GB" b="0" dirty="0"/>
              <a:t> </a:t>
            </a:r>
            <a:r>
              <a:rPr lang="en-GB" b="0" dirty="0" err="1"/>
              <a:t>vinn-vinn</a:t>
            </a:r>
            <a:r>
              <a:rPr lang="en-GB" b="0" dirty="0"/>
              <a:t> </a:t>
            </a:r>
            <a:r>
              <a:rPr lang="en-GB" b="0" dirty="0" err="1"/>
              <a:t>situasjon</a:t>
            </a:r>
            <a:r>
              <a:rPr lang="en-GB" b="0" dirty="0"/>
              <a:t>: Bra for </a:t>
            </a:r>
            <a:r>
              <a:rPr lang="en-GB" b="0" dirty="0" err="1"/>
              <a:t>helse</a:t>
            </a:r>
            <a:r>
              <a:rPr lang="en-GB" b="0" dirty="0"/>
              <a:t>, bra for </a:t>
            </a:r>
            <a:r>
              <a:rPr lang="en-GB" b="0" dirty="0" err="1"/>
              <a:t>klima</a:t>
            </a:r>
            <a:r>
              <a:rPr lang="en-GB" b="0" dirty="0"/>
              <a:t>. Det er </a:t>
            </a:r>
            <a:r>
              <a:rPr lang="en-GB" b="0" dirty="0" err="1"/>
              <a:t>også</a:t>
            </a:r>
            <a:r>
              <a:rPr lang="en-GB" b="0" dirty="0"/>
              <a:t> bra for </a:t>
            </a:r>
            <a:r>
              <a:rPr lang="en-GB" b="0" dirty="0" err="1"/>
              <a:t>natur</a:t>
            </a:r>
            <a:r>
              <a:rPr lang="en-GB" b="0" dirty="0"/>
              <a:t> </a:t>
            </a:r>
            <a:r>
              <a:rPr lang="en-GB" b="0" dirty="0" err="1"/>
              <a:t>fordi</a:t>
            </a:r>
            <a:r>
              <a:rPr lang="en-GB" b="0" dirty="0"/>
              <a:t> det </a:t>
            </a:r>
            <a:r>
              <a:rPr lang="en-GB" b="0" dirty="0" err="1"/>
              <a:t>krever</a:t>
            </a:r>
            <a:r>
              <a:rPr lang="en-GB" b="0" dirty="0"/>
              <a:t> </a:t>
            </a:r>
            <a:r>
              <a:rPr lang="en-GB" b="0" dirty="0" err="1"/>
              <a:t>langt</a:t>
            </a:r>
            <a:r>
              <a:rPr lang="en-GB" b="0" dirty="0"/>
              <a:t> </a:t>
            </a:r>
            <a:r>
              <a:rPr lang="en-GB" b="0" dirty="0" err="1"/>
              <a:t>mindre</a:t>
            </a:r>
            <a:r>
              <a:rPr lang="en-GB" b="0" dirty="0"/>
              <a:t> </a:t>
            </a:r>
            <a:r>
              <a:rPr lang="en-GB" b="0" dirty="0" err="1"/>
              <a:t>arealer</a:t>
            </a:r>
            <a:r>
              <a:rPr lang="en-GB" b="0" dirty="0"/>
              <a:t>, </a:t>
            </a:r>
            <a:r>
              <a:rPr lang="en-GB" b="0" dirty="0" err="1"/>
              <a:t>vann</a:t>
            </a:r>
            <a:r>
              <a:rPr lang="en-GB" b="0" dirty="0"/>
              <a:t> </a:t>
            </a:r>
            <a:r>
              <a:rPr lang="en-GB" b="0" dirty="0" err="1"/>
              <a:t>og</a:t>
            </a:r>
            <a:r>
              <a:rPr lang="en-GB" b="0" dirty="0"/>
              <a:t> importer </a:t>
            </a:r>
            <a:r>
              <a:rPr lang="en-GB" b="0" dirty="0" err="1"/>
              <a:t>fôr</a:t>
            </a:r>
            <a:r>
              <a:rPr lang="en-GB" b="0" dirty="0"/>
              <a:t> å </a:t>
            </a:r>
            <a:r>
              <a:rPr lang="en-GB" b="0" dirty="0" err="1"/>
              <a:t>produsere</a:t>
            </a:r>
            <a:r>
              <a:rPr lang="en-GB" b="0" dirty="0"/>
              <a:t> planter </a:t>
            </a:r>
            <a:r>
              <a:rPr lang="en-GB" b="0" dirty="0" err="1"/>
              <a:t>til</a:t>
            </a:r>
            <a:r>
              <a:rPr lang="en-GB" b="0" dirty="0"/>
              <a:t> mat </a:t>
            </a:r>
            <a:r>
              <a:rPr lang="en-GB" b="0" dirty="0" err="1"/>
              <a:t>enn</a:t>
            </a:r>
            <a:r>
              <a:rPr lang="en-GB" b="0" dirty="0"/>
              <a:t> å </a:t>
            </a:r>
            <a:r>
              <a:rPr lang="en-GB" b="0" dirty="0" err="1"/>
              <a:t>gi</a:t>
            </a:r>
            <a:r>
              <a:rPr lang="en-GB" b="0" dirty="0"/>
              <a:t> </a:t>
            </a:r>
            <a:r>
              <a:rPr lang="en-GB" b="0" dirty="0" err="1"/>
              <a:t>plantene</a:t>
            </a:r>
            <a:r>
              <a:rPr lang="en-GB" b="0" dirty="0"/>
              <a:t> </a:t>
            </a:r>
            <a:r>
              <a:rPr lang="en-GB" b="0" dirty="0" err="1"/>
              <a:t>til</a:t>
            </a:r>
            <a:r>
              <a:rPr lang="en-GB" b="0" dirty="0"/>
              <a:t> </a:t>
            </a:r>
            <a:r>
              <a:rPr lang="en-GB" b="0" dirty="0" err="1"/>
              <a:t>dyra</a:t>
            </a:r>
            <a:r>
              <a:rPr lang="en-GB" b="0" dirty="0"/>
              <a:t> for </a:t>
            </a:r>
            <a:r>
              <a:rPr lang="en-GB" b="0" dirty="0" err="1"/>
              <a:t>så</a:t>
            </a:r>
            <a:r>
              <a:rPr lang="en-GB" b="0" dirty="0"/>
              <a:t> å </a:t>
            </a:r>
            <a:r>
              <a:rPr lang="en-GB" b="0" dirty="0" err="1"/>
              <a:t>spise</a:t>
            </a:r>
            <a:r>
              <a:rPr lang="en-GB" b="0" dirty="0"/>
              <a:t> </a:t>
            </a:r>
            <a:r>
              <a:rPr lang="en-GB" b="0" dirty="0" err="1"/>
              <a:t>kjøttet</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Kjøttforbruket</a:t>
            </a:r>
            <a:r>
              <a:rPr lang="en-GB" b="0" dirty="0"/>
              <a:t> </a:t>
            </a:r>
            <a:r>
              <a:rPr lang="en-GB" b="0" dirty="0" err="1"/>
              <a:t>vårt</a:t>
            </a:r>
            <a:r>
              <a:rPr lang="en-GB" b="0" dirty="0"/>
              <a:t> </a:t>
            </a:r>
            <a:r>
              <a:rPr lang="en-GB" b="0" dirty="0" err="1"/>
              <a:t>har</a:t>
            </a:r>
            <a:r>
              <a:rPr lang="en-GB" b="0" dirty="0"/>
              <a:t> </a:t>
            </a:r>
            <a:r>
              <a:rPr lang="en-GB" b="0" dirty="0" err="1"/>
              <a:t>doblet</a:t>
            </a:r>
            <a:r>
              <a:rPr lang="en-GB" b="0" dirty="0"/>
              <a:t> seg </a:t>
            </a:r>
            <a:r>
              <a:rPr lang="en-GB" b="0" dirty="0" err="1"/>
              <a:t>siden</a:t>
            </a:r>
            <a:r>
              <a:rPr lang="en-GB" b="0" dirty="0"/>
              <a:t> 1990. Det handler </a:t>
            </a:r>
            <a:r>
              <a:rPr lang="en-GB" b="0" dirty="0" err="1"/>
              <a:t>mye</a:t>
            </a:r>
            <a:r>
              <a:rPr lang="en-GB" b="0" dirty="0"/>
              <a:t> om at </a:t>
            </a:r>
            <a:r>
              <a:rPr lang="en-GB" b="0" dirty="0" err="1"/>
              <a:t>kjøtt</a:t>
            </a:r>
            <a:r>
              <a:rPr lang="en-GB" b="0" dirty="0"/>
              <a:t> </a:t>
            </a:r>
            <a:r>
              <a:rPr lang="en-GB" b="0" dirty="0" err="1"/>
              <a:t>selges</a:t>
            </a:r>
            <a:r>
              <a:rPr lang="en-GB" b="0" dirty="0"/>
              <a:t> </a:t>
            </a:r>
            <a:r>
              <a:rPr lang="en-GB" b="0" dirty="0" err="1"/>
              <a:t>billig</a:t>
            </a:r>
            <a:r>
              <a:rPr lang="en-GB" b="0" dirty="0"/>
              <a:t> </a:t>
            </a:r>
            <a:r>
              <a:rPr lang="en-GB" b="0" dirty="0" err="1"/>
              <a:t>på</a:t>
            </a:r>
            <a:r>
              <a:rPr lang="en-GB" b="0" dirty="0"/>
              <a:t> </a:t>
            </a:r>
            <a:r>
              <a:rPr lang="en-GB" b="0" dirty="0" err="1"/>
              <a:t>bekostning</a:t>
            </a:r>
            <a:r>
              <a:rPr lang="en-GB" b="0" dirty="0"/>
              <a:t> </a:t>
            </a:r>
            <a:r>
              <a:rPr lang="en-GB" b="0" dirty="0" err="1"/>
              <a:t>av</a:t>
            </a:r>
            <a:r>
              <a:rPr lang="en-GB" b="0" dirty="0"/>
              <a:t> </a:t>
            </a:r>
            <a:r>
              <a:rPr lang="en-GB" b="0" dirty="0" err="1"/>
              <a:t>andre</a:t>
            </a:r>
            <a:r>
              <a:rPr lang="en-GB" b="0" dirty="0"/>
              <a:t> </a:t>
            </a:r>
            <a:r>
              <a:rPr lang="en-GB" b="0" dirty="0" err="1"/>
              <a:t>varer</a:t>
            </a:r>
            <a:r>
              <a:rPr lang="en-GB" b="0" dirty="0"/>
              <a:t> </a:t>
            </a:r>
            <a:r>
              <a:rPr lang="en-GB" b="0" dirty="0" err="1"/>
              <a:t>og</a:t>
            </a:r>
            <a:r>
              <a:rPr lang="en-GB" b="0" dirty="0"/>
              <a:t> at </a:t>
            </a:r>
            <a:r>
              <a:rPr lang="en-GB" b="0" dirty="0" err="1"/>
              <a:t>markedsføringsbudsjettene</a:t>
            </a:r>
            <a:r>
              <a:rPr lang="en-GB" b="0" dirty="0"/>
              <a:t> for </a:t>
            </a:r>
            <a:r>
              <a:rPr lang="en-GB" b="0" dirty="0" err="1"/>
              <a:t>kjøtt</a:t>
            </a:r>
            <a:r>
              <a:rPr lang="en-GB" b="0" dirty="0"/>
              <a:t> er store.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Mange </a:t>
            </a:r>
            <a:r>
              <a:rPr lang="en-GB" b="0" dirty="0" err="1"/>
              <a:t>har</a:t>
            </a:r>
            <a:r>
              <a:rPr lang="en-GB" b="0" dirty="0"/>
              <a:t> </a:t>
            </a:r>
            <a:r>
              <a:rPr lang="en-GB" b="0" dirty="0" err="1"/>
              <a:t>lyst</a:t>
            </a:r>
            <a:r>
              <a:rPr lang="en-GB" b="0" dirty="0"/>
              <a:t> </a:t>
            </a:r>
            <a:r>
              <a:rPr lang="en-GB" b="0" dirty="0" err="1"/>
              <a:t>til</a:t>
            </a:r>
            <a:r>
              <a:rPr lang="en-GB" b="0" dirty="0"/>
              <a:t> å </a:t>
            </a:r>
            <a:r>
              <a:rPr lang="en-GB" b="0" dirty="0" err="1"/>
              <a:t>spise</a:t>
            </a:r>
            <a:r>
              <a:rPr lang="en-GB" b="0" dirty="0"/>
              <a:t> </a:t>
            </a:r>
            <a:r>
              <a:rPr lang="en-GB" b="0" dirty="0" err="1"/>
              <a:t>mindre</a:t>
            </a:r>
            <a:r>
              <a:rPr lang="en-GB" b="0" dirty="0"/>
              <a:t> </a:t>
            </a:r>
            <a:r>
              <a:rPr lang="en-GB" b="0" dirty="0" err="1"/>
              <a:t>kjøtt</a:t>
            </a:r>
            <a:r>
              <a:rPr lang="en-GB" b="0" dirty="0"/>
              <a:t> </a:t>
            </a:r>
            <a:r>
              <a:rPr lang="en-GB" b="0" dirty="0" err="1"/>
              <a:t>fordi</a:t>
            </a:r>
            <a:r>
              <a:rPr lang="en-GB" b="0" dirty="0"/>
              <a:t> det er bra for </a:t>
            </a:r>
            <a:r>
              <a:rPr lang="en-GB" b="0" dirty="0" err="1"/>
              <a:t>klima</a:t>
            </a:r>
            <a:r>
              <a:rPr lang="en-GB" b="0" dirty="0"/>
              <a:t> </a:t>
            </a:r>
            <a:r>
              <a:rPr lang="en-GB" b="0" dirty="0" err="1"/>
              <a:t>og</a:t>
            </a:r>
            <a:r>
              <a:rPr lang="en-GB" b="0" dirty="0"/>
              <a:t> </a:t>
            </a:r>
            <a:r>
              <a:rPr lang="en-GB" b="0" dirty="0" err="1"/>
              <a:t>helse</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Flere</a:t>
            </a:r>
            <a:r>
              <a:rPr lang="en-GB" b="1" dirty="0"/>
              <a:t> </a:t>
            </a:r>
            <a:r>
              <a:rPr lang="en-GB" b="1" dirty="0" err="1"/>
              <a:t>fakta</a:t>
            </a:r>
            <a:r>
              <a:rPr lang="en-GB" b="1" dirty="0"/>
              <a:t> om </a:t>
            </a:r>
            <a:r>
              <a:rPr lang="en-GB" b="1" dirty="0" err="1"/>
              <a:t>fordelene</a:t>
            </a:r>
            <a:r>
              <a:rPr lang="en-GB" b="1" dirty="0"/>
              <a:t> med å </a:t>
            </a:r>
            <a:r>
              <a:rPr lang="en-GB" b="1" dirty="0" err="1"/>
              <a:t>spise</a:t>
            </a:r>
            <a:r>
              <a:rPr lang="en-GB" b="1" dirty="0"/>
              <a:t> </a:t>
            </a:r>
            <a:r>
              <a:rPr lang="en-GB" b="1" dirty="0" err="1"/>
              <a:t>mer</a:t>
            </a:r>
            <a:r>
              <a:rPr lang="en-GB" b="1" dirty="0"/>
              <a:t> </a:t>
            </a:r>
            <a:r>
              <a:rPr lang="en-GB" b="1" dirty="0" err="1"/>
              <a:t>plantebasert</a:t>
            </a:r>
            <a:r>
              <a:rPr lang="en-GB"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3"/>
              </a:rPr>
              <a:t>Spis mer plantebasert | Framtiden i våre hender</a:t>
            </a: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4"/>
              </a:rPr>
              <a:t>Framtiden i våre hender | Mer norsk </a:t>
            </a:r>
            <a:r>
              <a:rPr lang="nb-NO" dirty="0" err="1">
                <a:hlinkClick r:id="rId4"/>
              </a:rPr>
              <a:t>plantemat</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5"/>
              </a:rPr>
              <a:t>Tre grunner til å spise og dyrke mer grønt | Framtiden i våre hender</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Vanlige myter som hindrer oss i å redusere kjøttforbruket: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6"/>
              </a:rPr>
              <a:t>Tre </a:t>
            </a:r>
            <a:r>
              <a:rPr lang="en-GB" dirty="0" err="1">
                <a:hlinkClick r:id="rId6"/>
              </a:rPr>
              <a:t>myter</a:t>
            </a:r>
            <a:r>
              <a:rPr lang="en-GB" dirty="0">
                <a:hlinkClick r:id="rId6"/>
              </a:rPr>
              <a:t> om </a:t>
            </a:r>
            <a:r>
              <a:rPr lang="en-GB" dirty="0" err="1">
                <a:hlinkClick r:id="rId6"/>
              </a:rPr>
              <a:t>maten</a:t>
            </a:r>
            <a:r>
              <a:rPr lang="en-GB" dirty="0">
                <a:hlinkClick r:id="rId6"/>
              </a:rPr>
              <a:t> </a:t>
            </a:r>
            <a:r>
              <a:rPr lang="en-GB" dirty="0" err="1">
                <a:hlinkClick r:id="rId6"/>
              </a:rPr>
              <a:t>vår</a:t>
            </a:r>
            <a:r>
              <a:rPr lang="en-GB" dirty="0">
                <a:hlinkClick r:id="rId6"/>
              </a:rPr>
              <a:t> | Framtiden i </a:t>
            </a:r>
            <a:r>
              <a:rPr lang="en-GB" dirty="0" err="1">
                <a:hlinkClick r:id="rId6"/>
              </a:rPr>
              <a:t>våre</a:t>
            </a:r>
            <a:r>
              <a:rPr lang="en-GB" dirty="0">
                <a:hlinkClick r:id="rId6"/>
              </a:rPr>
              <a:t> </a:t>
            </a:r>
            <a:r>
              <a:rPr lang="en-GB" dirty="0" err="1">
                <a:hlinkClick r:id="rId6"/>
              </a:rPr>
              <a:t>hender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12</a:t>
            </a:fld>
            <a:endParaRPr lang="en-GB"/>
          </a:p>
        </p:txBody>
      </p:sp>
    </p:spTree>
    <p:extLst>
      <p:ext uri="{BB962C8B-B14F-4D97-AF65-F5344CB8AC3E}">
        <p14:creationId xmlns:p14="http://schemas.microsoft.com/office/powerpoint/2010/main" val="262530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333333"/>
                </a:solidFill>
                <a:effectLst/>
                <a:latin typeface="Merriweather" panose="020F0502020204030204" pitchFamily="2" charset="0"/>
              </a:rPr>
              <a:t>Vår arealbruk er en av de største driverne bak naturkrisen fordi vi ødelegger og stykker opp arters leveområde. Vi bruker mye mindre areal om vi spiser planter enn når vi først gir plantene til dyra og spiser kjøtt. Vi kan dyrke mat til langt flere mennesker på samme areal om vi dyrker planter til mat enn om vi produserer kjøtt. </a:t>
            </a:r>
            <a:endParaRPr lang="nb-NO" b="1" i="0" dirty="0">
              <a:solidFill>
                <a:srgbClr val="333333"/>
              </a:solidFill>
              <a:effectLst/>
              <a:latin typeface="Merriweather" panose="020F0502020204030204" pitchFamily="2" charset="0"/>
            </a:endParaRPr>
          </a:p>
          <a:p>
            <a:pPr algn="l"/>
            <a:endParaRPr lang="nb-NO" b="0" i="0" dirty="0">
              <a:solidFill>
                <a:srgbClr val="333333"/>
              </a:solidFill>
              <a:effectLst/>
              <a:latin typeface="Merriweather" panose="020F0502020204030204" pitchFamily="2" charset="0"/>
            </a:endParaRPr>
          </a:p>
          <a:p>
            <a:pPr algn="l"/>
            <a:r>
              <a:rPr lang="nb-NO" dirty="0">
                <a:hlinkClick r:id="rId3"/>
              </a:rPr>
              <a:t>Ny rapport fra FNs klimapanel: Mindre kjøtt og mer skog må til for å takle klimakrisen (forskning.no)</a:t>
            </a:r>
            <a:endParaRPr lang="nb-NO" dirty="0"/>
          </a:p>
          <a:p>
            <a:pPr algn="l"/>
            <a:endParaRPr lang="nb-NO" b="0" i="0" dirty="0">
              <a:solidFill>
                <a:srgbClr val="333333"/>
              </a:solidFill>
              <a:effectLst/>
              <a:latin typeface="Merriweather" panose="020F0502020204030204" pitchFamily="2" charset="0"/>
            </a:endParaRPr>
          </a:p>
          <a:p>
            <a:pPr algn="l"/>
            <a:r>
              <a:rPr lang="en-GB" dirty="0">
                <a:hlinkClick r:id="rId4"/>
              </a:rPr>
              <a:t>Land Use - Our World in Data</a:t>
            </a:r>
            <a:endParaRPr lang="en-GB" dirty="0"/>
          </a:p>
          <a:p>
            <a:pPr algn="l"/>
            <a:endParaRPr lang="en-GB" dirty="0"/>
          </a:p>
          <a:p>
            <a:pPr algn="l"/>
            <a:r>
              <a:rPr lang="en-GB" dirty="0"/>
              <a:t>I </a:t>
            </a:r>
            <a:r>
              <a:rPr lang="en-GB" dirty="0" err="1"/>
              <a:t>dag</a:t>
            </a:r>
            <a:r>
              <a:rPr lang="en-GB" dirty="0"/>
              <a:t> legger vi </a:t>
            </a:r>
            <a:r>
              <a:rPr lang="en-GB" dirty="0" err="1"/>
              <a:t>beslag</a:t>
            </a:r>
            <a:r>
              <a:rPr lang="en-GB" dirty="0"/>
              <a:t> store </a:t>
            </a:r>
            <a:r>
              <a:rPr lang="en-GB" dirty="0" err="1"/>
              <a:t>arealer</a:t>
            </a:r>
            <a:r>
              <a:rPr lang="en-GB" dirty="0"/>
              <a:t> </a:t>
            </a:r>
            <a:r>
              <a:rPr lang="en-GB" dirty="0" err="1"/>
              <a:t>andre</a:t>
            </a:r>
            <a:r>
              <a:rPr lang="en-GB" dirty="0"/>
              <a:t> </a:t>
            </a:r>
            <a:r>
              <a:rPr lang="en-GB" dirty="0" err="1"/>
              <a:t>steder</a:t>
            </a:r>
            <a:r>
              <a:rPr lang="en-GB" dirty="0"/>
              <a:t> i </a:t>
            </a:r>
            <a:r>
              <a:rPr lang="en-GB" dirty="0" err="1"/>
              <a:t>verden</a:t>
            </a:r>
            <a:r>
              <a:rPr lang="en-GB" dirty="0"/>
              <a:t> </a:t>
            </a:r>
            <a:r>
              <a:rPr lang="en-GB" dirty="0" err="1"/>
              <a:t>gjennom</a:t>
            </a:r>
            <a:r>
              <a:rPr lang="en-GB" dirty="0"/>
              <a:t> at vi </a:t>
            </a:r>
            <a:r>
              <a:rPr lang="en-GB" dirty="0" err="1"/>
              <a:t>importerer</a:t>
            </a:r>
            <a:r>
              <a:rPr lang="en-GB" dirty="0"/>
              <a:t> store </a:t>
            </a:r>
            <a:r>
              <a:rPr lang="en-GB" dirty="0" err="1"/>
              <a:t>mengder</a:t>
            </a:r>
            <a:r>
              <a:rPr lang="en-GB" dirty="0"/>
              <a:t> </a:t>
            </a:r>
            <a:r>
              <a:rPr lang="en-GB" dirty="0" err="1"/>
              <a:t>fôr</a:t>
            </a:r>
            <a:r>
              <a:rPr lang="en-GB" dirty="0"/>
              <a:t>. </a:t>
            </a:r>
          </a:p>
          <a:p>
            <a:pPr algn="l"/>
            <a:endParaRPr lang="en-GB" dirty="0"/>
          </a:p>
          <a:p>
            <a:pPr algn="l"/>
            <a:r>
              <a:rPr lang="en-GB" dirty="0"/>
              <a:t>Vi </a:t>
            </a:r>
            <a:r>
              <a:rPr lang="en-GB" dirty="0" err="1"/>
              <a:t>kan</a:t>
            </a:r>
            <a:r>
              <a:rPr lang="en-GB" dirty="0"/>
              <a:t> </a:t>
            </a:r>
            <a:r>
              <a:rPr lang="en-GB" dirty="0" err="1"/>
              <a:t>faktisk</a:t>
            </a:r>
            <a:r>
              <a:rPr lang="en-GB" dirty="0"/>
              <a:t> </a:t>
            </a:r>
            <a:r>
              <a:rPr lang="en-GB" dirty="0" err="1"/>
              <a:t>øke</a:t>
            </a:r>
            <a:r>
              <a:rPr lang="en-GB" dirty="0"/>
              <a:t> </a:t>
            </a:r>
            <a:r>
              <a:rPr lang="en-GB" dirty="0" err="1"/>
              <a:t>selvforsyningen</a:t>
            </a:r>
            <a:r>
              <a:rPr lang="en-GB" dirty="0"/>
              <a:t> i Norge om vi </a:t>
            </a:r>
            <a:r>
              <a:rPr lang="en-GB" dirty="0" err="1"/>
              <a:t>produserer</a:t>
            </a:r>
            <a:r>
              <a:rPr lang="en-GB" dirty="0"/>
              <a:t> </a:t>
            </a:r>
            <a:r>
              <a:rPr lang="en-GB" dirty="0" err="1"/>
              <a:t>mer</a:t>
            </a:r>
            <a:r>
              <a:rPr lang="en-GB" dirty="0"/>
              <a:t> planter </a:t>
            </a:r>
            <a:r>
              <a:rPr lang="en-GB" dirty="0" err="1"/>
              <a:t>til</a:t>
            </a:r>
            <a:r>
              <a:rPr lang="en-GB" dirty="0"/>
              <a:t> mat for folk, men </a:t>
            </a:r>
            <a:r>
              <a:rPr lang="en-GB" dirty="0" err="1"/>
              <a:t>også</a:t>
            </a:r>
            <a:r>
              <a:rPr lang="en-GB" dirty="0"/>
              <a:t> </a:t>
            </a:r>
            <a:r>
              <a:rPr lang="en-GB" dirty="0" err="1"/>
              <a:t>som</a:t>
            </a:r>
            <a:r>
              <a:rPr lang="en-GB" dirty="0"/>
              <a:t> for </a:t>
            </a:r>
            <a:r>
              <a:rPr lang="en-GB" dirty="0" err="1"/>
              <a:t>til</a:t>
            </a:r>
            <a:r>
              <a:rPr lang="en-GB" dirty="0"/>
              <a:t> </a:t>
            </a:r>
            <a:r>
              <a:rPr lang="en-GB" dirty="0" err="1"/>
              <a:t>dyr</a:t>
            </a:r>
            <a:r>
              <a:rPr lang="en-GB" dirty="0"/>
              <a:t>. </a:t>
            </a:r>
          </a:p>
          <a:p>
            <a:pPr algn="l"/>
            <a:endParaRPr lang="en-GB" dirty="0"/>
          </a:p>
          <a:p>
            <a:pPr algn="l"/>
            <a:endParaRPr lang="en-GB" b="0" i="0" dirty="0">
              <a:solidFill>
                <a:srgbClr val="333333"/>
              </a:solidFill>
              <a:effectLst/>
              <a:latin typeface="Merriweather" panose="020F0502020204030204" pitchFamily="2" charset="0"/>
            </a:endParaRPr>
          </a:p>
        </p:txBody>
      </p:sp>
      <p:sp>
        <p:nvSpPr>
          <p:cNvPr id="4" name="Slide Number Placeholder 3"/>
          <p:cNvSpPr>
            <a:spLocks noGrp="1"/>
          </p:cNvSpPr>
          <p:nvPr>
            <p:ph type="sldNum" sz="quarter" idx="5"/>
          </p:nvPr>
        </p:nvSpPr>
        <p:spPr/>
        <p:txBody>
          <a:bodyPr/>
          <a:lstStyle/>
          <a:p>
            <a:fld id="{3051F0AA-B57B-457B-BEF8-F1482628223C}" type="slidenum">
              <a:rPr lang="en-GB" smtClean="0"/>
              <a:t>13</a:t>
            </a:fld>
            <a:endParaRPr lang="en-GB"/>
          </a:p>
        </p:txBody>
      </p:sp>
    </p:spTree>
    <p:extLst>
      <p:ext uri="{BB962C8B-B14F-4D97-AF65-F5344CB8AC3E}">
        <p14:creationId xmlns:p14="http://schemas.microsoft.com/office/powerpoint/2010/main" val="2243599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hlinkClick r:id="rId3"/>
              </a:rPr>
              <a:t>Kostråd</a:t>
            </a:r>
            <a:r>
              <a:rPr lang="en-GB" dirty="0">
                <a:hlinkClick r:id="rId3"/>
              </a:rPr>
              <a:t> for </a:t>
            </a:r>
            <a:r>
              <a:rPr lang="en-GB" dirty="0" err="1">
                <a:hlinkClick r:id="rId3"/>
              </a:rPr>
              <a:t>befolkningen</a:t>
            </a:r>
            <a:r>
              <a:rPr lang="en-GB" dirty="0">
                <a:hlinkClick r:id="rId3"/>
              </a:rPr>
              <a:t> – </a:t>
            </a:r>
            <a:r>
              <a:rPr lang="en-GB" dirty="0" err="1">
                <a:hlinkClick r:id="rId3"/>
              </a:rPr>
              <a:t>Helsedirektoratet</a:t>
            </a:r>
            <a:endParaRPr lang="en-GB" dirty="0"/>
          </a:p>
          <a:p>
            <a:endParaRPr lang="en-GB" dirty="0"/>
          </a:p>
          <a:p>
            <a:pPr algn="l" rtl="0" fontAlgn="base"/>
            <a:r>
              <a:rPr lang="nb-NO" sz="1800" b="0" i="0" dirty="0">
                <a:solidFill>
                  <a:srgbClr val="000000"/>
                </a:solidFill>
                <a:effectLst/>
                <a:highlight>
                  <a:srgbClr val="FFFFFF"/>
                </a:highlight>
                <a:latin typeface="Arial" panose="020B0604020202020204" pitchFamily="34" charset="0"/>
              </a:rPr>
              <a:t>«Ha et variert kosthold, velg mest mat fra planteriket og spis med glede» lyder det første av seks nye norske </a:t>
            </a:r>
            <a:r>
              <a:rPr lang="nb-NO" sz="1800" b="0" i="0" dirty="0" err="1">
                <a:solidFill>
                  <a:srgbClr val="000000"/>
                </a:solidFill>
                <a:effectLst/>
                <a:highlight>
                  <a:srgbClr val="FFFFFF"/>
                </a:highlight>
                <a:latin typeface="Arial" panose="020B0604020202020204" pitchFamily="34" charset="0"/>
              </a:rPr>
              <a:t>kostholdsanbefalingene</a:t>
            </a:r>
            <a:r>
              <a:rPr lang="nb-NO" sz="1800" b="0" i="0" dirty="0">
                <a:solidFill>
                  <a:srgbClr val="000000"/>
                </a:solidFill>
                <a:effectLst/>
                <a:highlight>
                  <a:srgbClr val="FFFFFF"/>
                </a:highlight>
                <a:latin typeface="Arial" panose="020B0604020202020204" pitchFamily="34" charset="0"/>
              </a:rPr>
              <a:t>. Helsedirektoratet sier det er helsegevinster ved å spise mer plantebasert og at å det er forbundet med lavere risiko for mange livsstilssykdommer. De nye kostrådene setter 350 g som maksgrense for inntak av rødt kjøtt i uka. Det betyr to kjøttmiddager og litt pålegg hver uke. Det er ingen minsteanbefaling for kjøtt slik som det er med frukt, grønnsaker og korn og det er ikke helsefarlig å spise mindre kjøtt. I stedet er det for mange av oss en fordel å erstatte noe av kjøttet med planter. De fleste av oss trenger å øke andelen grønnsaker, frukt og grove kornprodukter for å nå helsedirektoratets anbefalinger.  </a:t>
            </a:r>
            <a:endParaRPr lang="nb-NO" b="0" i="0" dirty="0">
              <a:solidFill>
                <a:srgbClr val="000000"/>
              </a:solidFill>
              <a:effectLst/>
              <a:highlight>
                <a:srgbClr val="FFFFFF"/>
              </a:highlight>
              <a:latin typeface="Segoe UI" panose="020B0502040204020203" pitchFamily="34" charset="0"/>
            </a:endParaRPr>
          </a:p>
          <a:p>
            <a:pPr algn="l" rtl="0" fontAlgn="base"/>
            <a:r>
              <a:rPr lang="nb-NO" sz="1800" b="0" i="0" dirty="0">
                <a:solidFill>
                  <a:srgbClr val="000000"/>
                </a:solidFill>
                <a:effectLst/>
                <a:highlight>
                  <a:srgbClr val="FFFFFF"/>
                </a:highlight>
                <a:latin typeface="Arial" panose="020B0604020202020204" pitchFamily="34" charset="0"/>
              </a:rPr>
              <a:t> </a:t>
            </a:r>
            <a:endParaRPr lang="nb-NO" b="0" i="0" dirty="0">
              <a:solidFill>
                <a:srgbClr val="000000"/>
              </a:solidFill>
              <a:effectLst/>
              <a:highlight>
                <a:srgbClr val="FFFFFF"/>
              </a:highligh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CD10A838-FE96-4EAC-B0C0-86322D65D053}" type="slidenum">
              <a:rPr lang="en-GB" smtClean="0"/>
              <a:t>14</a:t>
            </a:fld>
            <a:endParaRPr lang="en-GB"/>
          </a:p>
        </p:txBody>
      </p:sp>
    </p:spTree>
    <p:extLst>
      <p:ext uri="{BB962C8B-B14F-4D97-AF65-F5344CB8AC3E}">
        <p14:creationId xmlns:p14="http://schemas.microsoft.com/office/powerpoint/2010/main" val="880049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 </a:t>
            </a:r>
            <a:r>
              <a:rPr lang="en-GB" dirty="0" err="1"/>
              <a:t>anbefales</a:t>
            </a:r>
            <a:r>
              <a:rPr lang="en-GB" dirty="0"/>
              <a:t> </a:t>
            </a:r>
            <a:r>
              <a:rPr lang="en-GB" dirty="0" err="1"/>
              <a:t>fra</a:t>
            </a:r>
            <a:r>
              <a:rPr lang="en-GB" dirty="0"/>
              <a:t> et </a:t>
            </a:r>
            <a:r>
              <a:rPr lang="en-GB" dirty="0" err="1"/>
              <a:t>kostholdsperspektiv</a:t>
            </a:r>
            <a:r>
              <a:rPr lang="en-GB" dirty="0"/>
              <a:t> å </a:t>
            </a:r>
            <a:r>
              <a:rPr lang="en-GB" dirty="0" err="1"/>
              <a:t>spise</a:t>
            </a:r>
            <a:r>
              <a:rPr lang="en-GB" dirty="0"/>
              <a:t> </a:t>
            </a:r>
            <a:r>
              <a:rPr lang="en-GB" dirty="0" err="1"/>
              <a:t>mindre</a:t>
            </a:r>
            <a:r>
              <a:rPr lang="en-GB" dirty="0"/>
              <a:t> </a:t>
            </a:r>
            <a:r>
              <a:rPr lang="en-GB" dirty="0" err="1"/>
              <a:t>rødt</a:t>
            </a:r>
            <a:r>
              <a:rPr lang="en-GB" dirty="0"/>
              <a:t> </a:t>
            </a:r>
            <a:r>
              <a:rPr lang="en-GB" dirty="0" err="1"/>
              <a:t>kjøtt</a:t>
            </a:r>
            <a:r>
              <a:rPr lang="en-GB" dirty="0"/>
              <a:t> </a:t>
            </a:r>
            <a:r>
              <a:rPr lang="en-GB" dirty="0" err="1"/>
              <a:t>og</a:t>
            </a:r>
            <a:r>
              <a:rPr lang="en-GB" dirty="0"/>
              <a:t> </a:t>
            </a:r>
            <a:r>
              <a:rPr lang="en-GB" dirty="0" err="1"/>
              <a:t>spise</a:t>
            </a:r>
            <a:r>
              <a:rPr lang="en-GB" dirty="0"/>
              <a:t> </a:t>
            </a:r>
            <a:r>
              <a:rPr lang="en-GB" dirty="0" err="1"/>
              <a:t>mer</a:t>
            </a:r>
            <a:r>
              <a:rPr lang="en-GB" dirty="0"/>
              <a:t> </a:t>
            </a:r>
            <a:r>
              <a:rPr lang="en-GB" dirty="0" err="1"/>
              <a:t>villfisk</a:t>
            </a:r>
            <a:r>
              <a:rPr lang="en-GB" dirty="0"/>
              <a:t>, </a:t>
            </a:r>
            <a:r>
              <a:rPr lang="en-GB" dirty="0" err="1"/>
              <a:t>grover</a:t>
            </a:r>
            <a:r>
              <a:rPr lang="en-GB" dirty="0"/>
              <a:t> </a:t>
            </a:r>
            <a:r>
              <a:rPr lang="en-GB" dirty="0" err="1"/>
              <a:t>kornprodukter</a:t>
            </a:r>
            <a:r>
              <a:rPr lang="en-GB" dirty="0"/>
              <a:t>, </a:t>
            </a:r>
            <a:r>
              <a:rPr lang="en-GB" dirty="0" err="1"/>
              <a:t>bønner</a:t>
            </a:r>
            <a:r>
              <a:rPr lang="en-GB" dirty="0"/>
              <a:t>, </a:t>
            </a:r>
            <a:r>
              <a:rPr lang="en-GB" dirty="0" err="1"/>
              <a:t>frukt</a:t>
            </a:r>
            <a:r>
              <a:rPr lang="en-GB" dirty="0"/>
              <a:t> </a:t>
            </a:r>
            <a:r>
              <a:rPr lang="en-GB" dirty="0" err="1"/>
              <a:t>og</a:t>
            </a:r>
            <a:r>
              <a:rPr lang="en-GB" dirty="0"/>
              <a:t> </a:t>
            </a:r>
            <a:r>
              <a:rPr lang="en-GB" dirty="0" err="1"/>
              <a:t>grønnsaker</a:t>
            </a:r>
            <a:r>
              <a:rPr lang="en-GB" dirty="0"/>
              <a:t>. Det er de </a:t>
            </a:r>
            <a:r>
              <a:rPr lang="en-GB" dirty="0" err="1"/>
              <a:t>samme</a:t>
            </a:r>
            <a:r>
              <a:rPr lang="en-GB" dirty="0"/>
              <a:t> </a:t>
            </a:r>
            <a:r>
              <a:rPr lang="en-GB" dirty="0" err="1"/>
              <a:t>anbefalingene</a:t>
            </a:r>
            <a:r>
              <a:rPr lang="en-GB" dirty="0"/>
              <a:t> vi </a:t>
            </a:r>
            <a:r>
              <a:rPr lang="en-GB" dirty="0" err="1"/>
              <a:t>ville</a:t>
            </a:r>
            <a:r>
              <a:rPr lang="en-GB" dirty="0"/>
              <a:t> </a:t>
            </a:r>
            <a:r>
              <a:rPr lang="en-GB" dirty="0" err="1"/>
              <a:t>gitt</a:t>
            </a:r>
            <a:r>
              <a:rPr lang="en-GB" dirty="0"/>
              <a:t> </a:t>
            </a:r>
            <a:r>
              <a:rPr lang="en-GB" dirty="0" err="1"/>
              <a:t>fra</a:t>
            </a:r>
            <a:r>
              <a:rPr lang="en-GB" dirty="0"/>
              <a:t> et </a:t>
            </a:r>
            <a:r>
              <a:rPr lang="en-GB" dirty="0" err="1"/>
              <a:t>klimaperspektiv</a:t>
            </a:r>
            <a:r>
              <a:rPr lang="en-GB" dirty="0"/>
              <a:t>. Å </a:t>
            </a:r>
            <a:r>
              <a:rPr lang="en-GB" dirty="0" err="1"/>
              <a:t>spise</a:t>
            </a:r>
            <a:r>
              <a:rPr lang="en-GB" dirty="0"/>
              <a:t> i </a:t>
            </a:r>
            <a:r>
              <a:rPr lang="en-GB" dirty="0" err="1"/>
              <a:t>tråd</a:t>
            </a:r>
            <a:r>
              <a:rPr lang="en-GB" dirty="0"/>
              <a:t> med </a:t>
            </a:r>
            <a:r>
              <a:rPr lang="en-GB" dirty="0" err="1"/>
              <a:t>klima</a:t>
            </a:r>
            <a:r>
              <a:rPr lang="en-GB" dirty="0"/>
              <a:t> </a:t>
            </a:r>
            <a:r>
              <a:rPr lang="en-GB" dirty="0" err="1"/>
              <a:t>og</a:t>
            </a:r>
            <a:r>
              <a:rPr lang="en-GB" dirty="0"/>
              <a:t> </a:t>
            </a:r>
            <a:r>
              <a:rPr lang="en-GB" dirty="0" err="1"/>
              <a:t>helse</a:t>
            </a:r>
            <a:r>
              <a:rPr lang="en-GB" dirty="0"/>
              <a:t> </a:t>
            </a:r>
            <a:r>
              <a:rPr lang="en-GB" dirty="0" err="1"/>
              <a:t>går</a:t>
            </a:r>
            <a:r>
              <a:rPr lang="en-GB" dirty="0"/>
              <a:t> her </a:t>
            </a:r>
            <a:r>
              <a:rPr lang="en-GB" dirty="0" err="1"/>
              <a:t>hånd</a:t>
            </a:r>
            <a:r>
              <a:rPr lang="en-GB" dirty="0"/>
              <a:t> i </a:t>
            </a:r>
            <a:r>
              <a:rPr lang="en-GB" dirty="0" err="1"/>
              <a:t>hånd</a:t>
            </a:r>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15</a:t>
            </a:fld>
            <a:endParaRPr lang="en-GB"/>
          </a:p>
        </p:txBody>
      </p:sp>
    </p:spTree>
    <p:extLst>
      <p:ext uri="{BB962C8B-B14F-4D97-AF65-F5344CB8AC3E}">
        <p14:creationId xmlns:p14="http://schemas.microsoft.com/office/powerpoint/2010/main" val="1534042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et mye bedre valg for klima å natur å spise bønner enn rødt kjøtt. Men det går for eksempel også an å ta halvparten av hver i </a:t>
            </a:r>
            <a:r>
              <a:rPr lang="nb-NO" dirty="0" err="1"/>
              <a:t>lasanjen</a:t>
            </a:r>
            <a:r>
              <a:rPr lang="nb-NO" dirty="0"/>
              <a:t>. Alt kutt monner. </a:t>
            </a:r>
          </a:p>
          <a:p>
            <a:endParaRPr lang="nb-NO" dirty="0">
              <a:hlinkClick r:id="rId3"/>
            </a:endParaRPr>
          </a:p>
          <a:p>
            <a:endParaRPr lang="nb-NO" dirty="0">
              <a:hlinkClick r:id="rId3"/>
            </a:endParaRPr>
          </a:p>
          <a:p>
            <a:r>
              <a:rPr lang="nb-NO" dirty="0">
                <a:hlinkClick r:id="rId3"/>
              </a:rPr>
              <a:t>Framtiden i våre hender | Sjekk hvilken mat som er best for miljøet</a:t>
            </a:r>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solidFill>
                  <a:srgbClr val="000000"/>
                </a:solidFill>
                <a:effectLst/>
                <a:highlight>
                  <a:srgbClr val="F6F6F6"/>
                </a:highlight>
                <a:latin typeface="Diatype"/>
              </a:rPr>
              <a:t>CO</a:t>
            </a:r>
            <a:r>
              <a:rPr lang="nb-NO" b="1" i="0" baseline="-25000" dirty="0">
                <a:solidFill>
                  <a:srgbClr val="000000"/>
                </a:solidFill>
                <a:effectLst/>
                <a:highlight>
                  <a:srgbClr val="F6F6F6"/>
                </a:highlight>
                <a:latin typeface="Diatype"/>
              </a:rPr>
              <a:t>2</a:t>
            </a:r>
            <a:r>
              <a:rPr lang="nb-NO" b="1" i="0" dirty="0">
                <a:solidFill>
                  <a:srgbClr val="000000"/>
                </a:solidFill>
                <a:effectLst/>
                <a:highlight>
                  <a:srgbClr val="F6F6F6"/>
                </a:highlight>
                <a:latin typeface="Diatype"/>
              </a:rPr>
              <a:t>/kg: </a:t>
            </a:r>
            <a:r>
              <a:rPr lang="nb-NO" b="0" i="0" dirty="0">
                <a:solidFill>
                  <a:srgbClr val="000000"/>
                </a:solidFill>
                <a:effectLst/>
                <a:highlight>
                  <a:srgbClr val="F6F6F6"/>
                </a:highlight>
                <a:latin typeface="Diatype"/>
              </a:rPr>
              <a:t>Klimafotavtrykket til matvarene, målt i kilo CO</a:t>
            </a:r>
            <a:r>
              <a:rPr lang="nb-NO" b="0" i="0" baseline="-25000" dirty="0">
                <a:solidFill>
                  <a:srgbClr val="000000"/>
                </a:solidFill>
                <a:effectLst/>
                <a:highlight>
                  <a:srgbClr val="F6F6F6"/>
                </a:highlight>
                <a:latin typeface="Diatype"/>
              </a:rPr>
              <a:t>2</a:t>
            </a:r>
            <a:r>
              <a:rPr lang="nb-NO" b="0" i="0" dirty="0">
                <a:solidFill>
                  <a:srgbClr val="000000"/>
                </a:solidFill>
                <a:effectLst/>
                <a:highlight>
                  <a:srgbClr val="F6F6F6"/>
                </a:highlight>
                <a:latin typeface="Diatype"/>
              </a:rPr>
              <a:t>-ekvivalenter (alle klimagasser "omregnet" til CO</a:t>
            </a:r>
            <a:r>
              <a:rPr lang="nb-NO" b="0" i="0" baseline="-25000" dirty="0">
                <a:solidFill>
                  <a:srgbClr val="000000"/>
                </a:solidFill>
                <a:effectLst/>
                <a:highlight>
                  <a:srgbClr val="F6F6F6"/>
                </a:highlight>
                <a:latin typeface="Diatype"/>
              </a:rPr>
              <a:t>2</a:t>
            </a:r>
            <a:r>
              <a:rPr lang="nb-NO" b="0" i="0" dirty="0">
                <a:solidFill>
                  <a:srgbClr val="000000"/>
                </a:solidFill>
                <a:effectLst/>
                <a:highlight>
                  <a:srgbClr val="F6F6F6"/>
                </a:highlight>
                <a:latin typeface="Diatype"/>
              </a:rPr>
              <a:t>) per kilo produsert vare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solidFill>
                  <a:srgbClr val="000000"/>
                </a:solidFill>
                <a:effectLst/>
                <a:highlight>
                  <a:srgbClr val="F6F6F6"/>
                </a:highlight>
                <a:latin typeface="Diatype"/>
              </a:rPr>
              <a:t>Areal: </a:t>
            </a:r>
            <a:r>
              <a:rPr lang="nb-NO" b="0" i="0" dirty="0">
                <a:solidFill>
                  <a:srgbClr val="000000"/>
                </a:solidFill>
                <a:effectLst/>
                <a:highlight>
                  <a:srgbClr val="F6F6F6"/>
                </a:highlight>
                <a:latin typeface="Diatype"/>
              </a:rPr>
              <a:t>Antall kvadratmeter jordbruksareal som trengs for å produsere en kilo av en aktuelle varen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000000"/>
              </a:solidFill>
              <a:effectLst/>
              <a:highlight>
                <a:srgbClr val="F6F6F6"/>
              </a:highlight>
              <a:latin typeface="Diatype"/>
            </a:endParaRPr>
          </a:p>
          <a:p>
            <a:endParaRPr lang="nb-NO" dirty="0"/>
          </a:p>
          <a:p>
            <a:endParaRPr lang="en-GB" dirty="0"/>
          </a:p>
        </p:txBody>
      </p:sp>
      <p:sp>
        <p:nvSpPr>
          <p:cNvPr id="4" name="Slide Number Placeholder 3"/>
          <p:cNvSpPr>
            <a:spLocks noGrp="1"/>
          </p:cNvSpPr>
          <p:nvPr>
            <p:ph type="sldNum" sz="quarter" idx="5"/>
          </p:nvPr>
        </p:nvSpPr>
        <p:spPr/>
        <p:txBody>
          <a:bodyPr/>
          <a:lstStyle/>
          <a:p>
            <a:fld id="{3051F0AA-B57B-457B-BEF8-F1482628223C}" type="slidenum">
              <a:rPr lang="en-GB" smtClean="0"/>
              <a:t>16</a:t>
            </a:fld>
            <a:endParaRPr lang="en-GB"/>
          </a:p>
        </p:txBody>
      </p:sp>
    </p:spTree>
    <p:extLst>
      <p:ext uri="{BB962C8B-B14F-4D97-AF65-F5344CB8AC3E}">
        <p14:creationId xmlns:p14="http://schemas.microsoft.com/office/powerpoint/2010/main" val="1317260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ofte penger å spare på å bytte ut kjøtt med grønnsaker, kortn og belgvekster. Husk å se på </a:t>
            </a:r>
            <a:r>
              <a:rPr lang="nb-NO" dirty="0" err="1"/>
              <a:t>kilospris</a:t>
            </a:r>
            <a:r>
              <a:rPr lang="nb-NO" dirty="0"/>
              <a:t> i butikken. Mange studenter lager linsetaco eller sper ut kjøttdeigen med bønner i </a:t>
            </a:r>
            <a:r>
              <a:rPr lang="nb-NO" dirty="0" err="1"/>
              <a:t>lasanje</a:t>
            </a:r>
            <a:r>
              <a:rPr lang="nb-NO" dirty="0"/>
              <a:t> for å spare penger. </a:t>
            </a:r>
          </a:p>
        </p:txBody>
      </p:sp>
      <p:sp>
        <p:nvSpPr>
          <p:cNvPr id="4" name="Plassholder for lysbildenummer 3"/>
          <p:cNvSpPr>
            <a:spLocks noGrp="1"/>
          </p:cNvSpPr>
          <p:nvPr>
            <p:ph type="sldNum" sz="quarter" idx="5"/>
          </p:nvPr>
        </p:nvSpPr>
        <p:spPr/>
        <p:txBody>
          <a:bodyPr/>
          <a:lstStyle/>
          <a:p>
            <a:fld id="{5536900A-3362-40DE-80C2-CC86139A586A}" type="slidenum">
              <a:rPr lang="nb-NO" smtClean="0"/>
              <a:t>17</a:t>
            </a:fld>
            <a:endParaRPr lang="nb-NO"/>
          </a:p>
        </p:txBody>
      </p:sp>
    </p:spTree>
    <p:extLst>
      <p:ext uri="{BB962C8B-B14F-4D97-AF65-F5344CB8AC3E}">
        <p14:creationId xmlns:p14="http://schemas.microsoft.com/office/powerpoint/2010/main" val="203108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dirty="0">
                <a:solidFill>
                  <a:srgbClr val="000000"/>
                </a:solidFill>
                <a:effectLst/>
                <a:highlight>
                  <a:srgbClr val="FFFFFF"/>
                </a:highlight>
                <a:latin typeface="Arial" panose="020B0604020202020204" pitchFamily="34" charset="0"/>
              </a:rPr>
              <a:t>Mange er bekymret for om de får i seg nok proteiner dersom de bytter bort noe av kjøttet med planter. Nordmenn flest får i seg mer enn nok proteiner. I gjennomsnittskostholdet kommer 27 prosent av proteinene fra kjøtt, 18 prosent fra brød, 11 prosent fra fisk, 11 prosent fra melk og yoghurt og 7 prosent fra ost. Et kosthold som inneholder 10-20% proteiner vil være tilstrekkelig for de fleste. Spiser vi mer enn vi trenger, skiller kroppen ut overskuddet med urinen eller lagrer det som fett. Ved å spise variert, næringsrikt og nok, oppnår vi mer enn den daglige anbefalingen med plantebasert mat. Kombinerer vi belgfrukter, korn, grønnsaker, nøtter og frø får vi i oss alle aminosyrene vi trenger og får et fullverdig inntak av proteiner.</a:t>
            </a:r>
            <a:r>
              <a:rPr lang="nb-NO" sz="1200" b="0" i="0" baseline="30000" dirty="0">
                <a:solidFill>
                  <a:srgbClr val="000000"/>
                </a:solidFill>
                <a:effectLst/>
                <a:highlight>
                  <a:srgbClr val="FFFFFF"/>
                </a:highlight>
                <a:latin typeface="Arial" panose="020B0604020202020204" pitchFamily="34" charset="0"/>
              </a:rPr>
              <a:t> </a:t>
            </a:r>
            <a:endParaRPr lang="en-GB" dirty="0"/>
          </a:p>
          <a:p>
            <a:endParaRPr lang="en-GB" dirty="0"/>
          </a:p>
          <a:p>
            <a:r>
              <a:rPr lang="en-GB" dirty="0"/>
              <a:t>Les </a:t>
            </a:r>
            <a:r>
              <a:rPr lang="en-GB" dirty="0" err="1"/>
              <a:t>mer</a:t>
            </a:r>
            <a:r>
              <a:rPr lang="en-GB" dirty="0"/>
              <a:t> om </a:t>
            </a:r>
            <a:r>
              <a:rPr lang="en-GB" dirty="0" err="1"/>
              <a:t>proteiner</a:t>
            </a:r>
            <a:r>
              <a:rPr lang="en-GB" dirty="0"/>
              <a:t> </a:t>
            </a:r>
            <a:r>
              <a:rPr lang="en-GB" dirty="0" err="1"/>
              <a:t>og</a:t>
            </a:r>
            <a:r>
              <a:rPr lang="en-GB" dirty="0"/>
              <a:t> </a:t>
            </a:r>
            <a:r>
              <a:rPr lang="en-GB" dirty="0" err="1"/>
              <a:t>plantebasert</a:t>
            </a:r>
            <a:r>
              <a:rPr lang="en-GB" dirty="0"/>
              <a:t> mat her: </a:t>
            </a:r>
          </a:p>
          <a:p>
            <a:r>
              <a:rPr lang="nb-NO" dirty="0">
                <a:hlinkClick r:id="rId3"/>
              </a:rPr>
              <a:t>Spis mer plantebasert | Framtiden i våre hender</a:t>
            </a:r>
            <a:endParaRPr lang="en-GB" dirty="0"/>
          </a:p>
          <a:p>
            <a:r>
              <a:rPr lang="en-GB" dirty="0">
                <a:hlinkClick r:id="rId4"/>
              </a:rPr>
              <a:t>Tre </a:t>
            </a:r>
            <a:r>
              <a:rPr lang="en-GB" dirty="0" err="1">
                <a:hlinkClick r:id="rId4"/>
              </a:rPr>
              <a:t>myter</a:t>
            </a:r>
            <a:r>
              <a:rPr lang="en-GB" dirty="0">
                <a:hlinkClick r:id="rId4"/>
              </a:rPr>
              <a:t> om </a:t>
            </a:r>
            <a:r>
              <a:rPr lang="en-GB" dirty="0" err="1">
                <a:hlinkClick r:id="rId4"/>
              </a:rPr>
              <a:t>maten</a:t>
            </a:r>
            <a:r>
              <a:rPr lang="en-GB" dirty="0">
                <a:hlinkClick r:id="rId4"/>
              </a:rPr>
              <a:t> </a:t>
            </a:r>
            <a:r>
              <a:rPr lang="en-GB" dirty="0" err="1">
                <a:hlinkClick r:id="rId4"/>
              </a:rPr>
              <a:t>vår</a:t>
            </a:r>
            <a:r>
              <a:rPr lang="en-GB" dirty="0">
                <a:hlinkClick r:id="rId4"/>
              </a:rPr>
              <a:t> | Framtiden i </a:t>
            </a:r>
            <a:r>
              <a:rPr lang="en-GB" dirty="0" err="1">
                <a:hlinkClick r:id="rId4"/>
              </a:rPr>
              <a:t>våre</a:t>
            </a:r>
            <a:r>
              <a:rPr lang="en-GB" dirty="0">
                <a:hlinkClick r:id="rId4"/>
              </a:rPr>
              <a:t> </a:t>
            </a:r>
            <a:r>
              <a:rPr lang="en-GB" dirty="0" err="1">
                <a:hlinkClick r:id="rId4"/>
              </a:rPr>
              <a:t>hender</a:t>
            </a:r>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18</a:t>
            </a:fld>
            <a:endParaRPr lang="en-GB"/>
          </a:p>
        </p:txBody>
      </p:sp>
    </p:spTree>
    <p:extLst>
      <p:ext uri="{BB962C8B-B14F-4D97-AF65-F5344CB8AC3E}">
        <p14:creationId xmlns:p14="http://schemas.microsoft.com/office/powerpoint/2010/main" val="688297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19</a:t>
            </a:fld>
            <a:endParaRPr lang="en-GB"/>
          </a:p>
        </p:txBody>
      </p:sp>
    </p:spTree>
    <p:extLst>
      <p:ext uri="{BB962C8B-B14F-4D97-AF65-F5344CB8AC3E}">
        <p14:creationId xmlns:p14="http://schemas.microsoft.com/office/powerpoint/2010/main" val="1444075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Siden</a:t>
            </a:r>
            <a:r>
              <a:rPr lang="en-GB" dirty="0"/>
              <a:t> 1990-tallet </a:t>
            </a:r>
            <a:r>
              <a:rPr lang="en-GB" dirty="0" err="1"/>
              <a:t>har</a:t>
            </a:r>
            <a:r>
              <a:rPr lang="en-GB" dirty="0"/>
              <a:t> </a:t>
            </a:r>
            <a:r>
              <a:rPr lang="en-GB" dirty="0" err="1"/>
              <a:t>antall</a:t>
            </a:r>
            <a:r>
              <a:rPr lang="en-GB" dirty="0"/>
              <a:t> </a:t>
            </a:r>
            <a:r>
              <a:rPr lang="en-GB" dirty="0" err="1"/>
              <a:t>gårdsbruk</a:t>
            </a:r>
            <a:r>
              <a:rPr lang="en-GB" dirty="0"/>
              <a:t> </a:t>
            </a:r>
            <a:r>
              <a:rPr lang="en-GB" dirty="0" err="1"/>
              <a:t>gått</a:t>
            </a:r>
            <a:r>
              <a:rPr lang="en-GB" dirty="0"/>
              <a:t> </a:t>
            </a:r>
            <a:r>
              <a:rPr lang="en-GB" dirty="0" err="1"/>
              <a:t>fra</a:t>
            </a:r>
            <a:r>
              <a:rPr lang="nn-NO" dirty="0"/>
              <a:t> 100 000 til 38 000. </a:t>
            </a:r>
          </a:p>
          <a:p>
            <a:endParaRPr lang="nn-NO" dirty="0"/>
          </a:p>
          <a:p>
            <a:r>
              <a:rPr lang="nn-NO" dirty="0"/>
              <a:t>Vi er 39% prosent </a:t>
            </a:r>
            <a:r>
              <a:rPr lang="nn-NO" dirty="0" err="1"/>
              <a:t>selvforsynt</a:t>
            </a:r>
            <a:r>
              <a:rPr lang="nn-NO" dirty="0"/>
              <a:t> dersom vi regner med import av fôr til husdyra. </a:t>
            </a:r>
          </a:p>
          <a:p>
            <a:endParaRPr lang="nn-NO" dirty="0"/>
          </a:p>
          <a:p>
            <a:r>
              <a:rPr lang="nn-NO" dirty="0"/>
              <a:t>Bonden sitter igjen med </a:t>
            </a:r>
            <a:r>
              <a:rPr lang="nn-NO" dirty="0" err="1"/>
              <a:t>bare</a:t>
            </a:r>
            <a:r>
              <a:rPr lang="nn-NO" dirty="0"/>
              <a:t> 5 kr når vi kjøper ei </a:t>
            </a:r>
            <a:r>
              <a:rPr lang="nn-NO" dirty="0" err="1"/>
              <a:t>helmelk</a:t>
            </a:r>
            <a:r>
              <a:rPr lang="nn-NO" dirty="0"/>
              <a:t> som i dag </a:t>
            </a:r>
            <a:r>
              <a:rPr lang="nn-NO" dirty="0" err="1"/>
              <a:t>koster</a:t>
            </a:r>
            <a:r>
              <a:rPr lang="nn-NO" dirty="0"/>
              <a:t> ca. 25 kr. </a:t>
            </a:r>
          </a:p>
          <a:p>
            <a:endParaRPr lang="nn-NO" dirty="0"/>
          </a:p>
          <a:p>
            <a:endParaRPr lang="nn-NO" dirty="0"/>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20</a:t>
            </a:fld>
            <a:endParaRPr lang="en-GB"/>
          </a:p>
        </p:txBody>
      </p:sp>
    </p:spTree>
    <p:extLst>
      <p:ext uri="{BB962C8B-B14F-4D97-AF65-F5344CB8AC3E}">
        <p14:creationId xmlns:p14="http://schemas.microsoft.com/office/powerpoint/2010/main" val="3754068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(Legg gjerne til et bilde av deres eget kjøkkenpersonale og spør kjøkkenet hvilke vurderinger de tar og rektor hvilket budsjett som kjøkkenet må forholde seg til per elev per dag)</a:t>
            </a:r>
          </a:p>
          <a:p>
            <a:endParaRPr lang="en-GB" dirty="0"/>
          </a:p>
          <a:p>
            <a:r>
              <a:rPr lang="nb-NO" dirty="0"/>
              <a:t>Her på skolen får dere maten servert. Kokkene på kjøkkenet gjør kunststykket å balansere mange ulike hensyn i sitt arbeid. De forsøker å finne mat som dere synes er god og som metter. I tillegg tar de ansvar for å følge kostholdsrådene så godt det lar seg gjøre og sørge for at dere får en sunn og næringsrik diett. De passer på at alle får mat de tåler. Kokkene prøver også å servere mat som er bærekraftig: lokale råvarer, økologisk, mindre kjøtt, mer grønt. Alt dette innebærer </a:t>
            </a:r>
            <a:r>
              <a:rPr lang="nb-NO" dirty="0" err="1"/>
              <a:t>dillemmaer</a:t>
            </a:r>
            <a:r>
              <a:rPr lang="nb-NO" dirty="0"/>
              <a:t> og vurderinger. Det er mye de skal ta hensyn til og alt må skje innenfor det budsjettet de har blitt gitt. </a:t>
            </a:r>
          </a:p>
          <a:p>
            <a:endParaRPr lang="nb-NO" dirty="0"/>
          </a:p>
          <a:p>
            <a:r>
              <a:rPr lang="nb-NO" dirty="0"/>
              <a:t>Her på skolen er budsjettet per elev: </a:t>
            </a:r>
            <a:r>
              <a:rPr lang="nb-NO" dirty="0">
                <a:solidFill>
                  <a:srgbClr val="FF0000"/>
                </a:solidFill>
              </a:rPr>
              <a:t>100 kr </a:t>
            </a:r>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2</a:t>
            </a:fld>
            <a:endParaRPr lang="en-GB"/>
          </a:p>
        </p:txBody>
      </p:sp>
    </p:spTree>
    <p:extLst>
      <p:ext uri="{BB962C8B-B14F-4D97-AF65-F5344CB8AC3E}">
        <p14:creationId xmlns:p14="http://schemas.microsoft.com/office/powerpoint/2010/main" val="56374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 </a:t>
            </a:r>
            <a:r>
              <a:rPr lang="en-GB" dirty="0" err="1"/>
              <a:t>trenger</a:t>
            </a:r>
            <a:r>
              <a:rPr lang="en-GB" dirty="0"/>
              <a:t> alle. Da </a:t>
            </a:r>
            <a:r>
              <a:rPr lang="en-GB" dirty="0" err="1"/>
              <a:t>må</a:t>
            </a:r>
            <a:r>
              <a:rPr lang="en-GB" dirty="0"/>
              <a:t> vi alle </a:t>
            </a:r>
            <a:r>
              <a:rPr lang="en-GB" dirty="0" err="1"/>
              <a:t>også</a:t>
            </a:r>
            <a:r>
              <a:rPr lang="en-GB" dirty="0"/>
              <a:t> </a:t>
            </a:r>
            <a:r>
              <a:rPr lang="en-GB" dirty="0" err="1"/>
              <a:t>støtte</a:t>
            </a:r>
            <a:r>
              <a:rPr lang="en-GB" dirty="0"/>
              <a:t> </a:t>
            </a:r>
            <a:r>
              <a:rPr lang="en-GB" dirty="0" err="1"/>
              <a:t>opp</a:t>
            </a:r>
            <a:r>
              <a:rPr lang="en-GB" dirty="0"/>
              <a:t> om </a:t>
            </a:r>
            <a:r>
              <a:rPr lang="en-GB" dirty="0" err="1"/>
              <a:t>matproduksjon</a:t>
            </a:r>
            <a:r>
              <a:rPr lang="en-GB" dirty="0"/>
              <a:t>. I </a:t>
            </a:r>
            <a:r>
              <a:rPr lang="en-GB" dirty="0" err="1"/>
              <a:t>dag</a:t>
            </a:r>
            <a:r>
              <a:rPr lang="en-GB" dirty="0"/>
              <a:t> legger </a:t>
            </a:r>
            <a:r>
              <a:rPr lang="en-GB" dirty="0" err="1"/>
              <a:t>gårder</a:t>
            </a:r>
            <a:r>
              <a:rPr lang="en-GB" dirty="0"/>
              <a:t> ned i et </a:t>
            </a:r>
            <a:r>
              <a:rPr lang="en-GB" dirty="0" err="1"/>
              <a:t>skremmende</a:t>
            </a:r>
            <a:r>
              <a:rPr lang="en-GB" dirty="0"/>
              <a:t> tempo </a:t>
            </a:r>
            <a:r>
              <a:rPr lang="en-GB" dirty="0" err="1"/>
              <a:t>og</a:t>
            </a:r>
            <a:r>
              <a:rPr lang="en-GB" dirty="0"/>
              <a:t> </a:t>
            </a:r>
            <a:r>
              <a:rPr lang="en-GB" dirty="0" err="1"/>
              <a:t>jordbruket</a:t>
            </a:r>
            <a:r>
              <a:rPr lang="en-GB" dirty="0"/>
              <a:t> er </a:t>
            </a:r>
            <a:r>
              <a:rPr lang="en-GB" dirty="0" err="1"/>
              <a:t>både</a:t>
            </a:r>
            <a:r>
              <a:rPr lang="en-GB" dirty="0"/>
              <a:t> </a:t>
            </a:r>
            <a:r>
              <a:rPr lang="en-GB" dirty="0" err="1"/>
              <a:t>en</a:t>
            </a:r>
            <a:r>
              <a:rPr lang="en-GB" dirty="0"/>
              <a:t> </a:t>
            </a:r>
            <a:r>
              <a:rPr lang="en-GB" dirty="0" err="1"/>
              <a:t>av</a:t>
            </a:r>
            <a:r>
              <a:rPr lang="en-GB" dirty="0"/>
              <a:t> </a:t>
            </a:r>
            <a:r>
              <a:rPr lang="en-GB" dirty="0" err="1"/>
              <a:t>næringene</a:t>
            </a:r>
            <a:r>
              <a:rPr lang="en-GB" dirty="0"/>
              <a:t> </a:t>
            </a:r>
            <a:r>
              <a:rPr lang="en-GB" dirty="0" err="1"/>
              <a:t>som</a:t>
            </a:r>
            <a:r>
              <a:rPr lang="en-GB" dirty="0"/>
              <a:t> </a:t>
            </a:r>
            <a:r>
              <a:rPr lang="en-GB" dirty="0" err="1"/>
              <a:t>merker</a:t>
            </a:r>
            <a:r>
              <a:rPr lang="en-GB" dirty="0"/>
              <a:t> </a:t>
            </a:r>
            <a:r>
              <a:rPr lang="en-GB" dirty="0" err="1"/>
              <a:t>klima</a:t>
            </a:r>
            <a:r>
              <a:rPr lang="en-GB" dirty="0"/>
              <a:t> best </a:t>
            </a:r>
            <a:r>
              <a:rPr lang="en-GB" dirty="0" err="1"/>
              <a:t>og</a:t>
            </a:r>
            <a:r>
              <a:rPr lang="en-GB" dirty="0"/>
              <a:t> </a:t>
            </a:r>
            <a:r>
              <a:rPr lang="en-GB" dirty="0" err="1"/>
              <a:t>som</a:t>
            </a:r>
            <a:r>
              <a:rPr lang="en-GB" dirty="0"/>
              <a:t> </a:t>
            </a:r>
            <a:r>
              <a:rPr lang="en-GB" dirty="0" err="1"/>
              <a:t>skal</a:t>
            </a:r>
            <a:r>
              <a:rPr lang="en-GB" dirty="0"/>
              <a:t> </a:t>
            </a:r>
            <a:r>
              <a:rPr lang="en-GB" dirty="0" err="1"/>
              <a:t>omstilles</a:t>
            </a:r>
            <a:r>
              <a:rPr lang="en-GB" dirty="0"/>
              <a:t> for å </a:t>
            </a:r>
            <a:r>
              <a:rPr lang="en-GB" dirty="0" err="1"/>
              <a:t>redusere</a:t>
            </a:r>
            <a:r>
              <a:rPr lang="en-GB" dirty="0"/>
              <a:t> </a:t>
            </a:r>
            <a:r>
              <a:rPr lang="en-GB" dirty="0" err="1"/>
              <a:t>utslipp</a:t>
            </a:r>
            <a:r>
              <a:rPr lang="en-GB" dirty="0"/>
              <a:t>. Vi </a:t>
            </a:r>
            <a:r>
              <a:rPr lang="en-GB" dirty="0" err="1"/>
              <a:t>må</a:t>
            </a:r>
            <a:r>
              <a:rPr lang="en-GB" dirty="0"/>
              <a:t> </a:t>
            </a:r>
            <a:r>
              <a:rPr lang="en-GB" dirty="0" err="1"/>
              <a:t>styrke</a:t>
            </a:r>
            <a:r>
              <a:rPr lang="en-GB" dirty="0"/>
              <a:t> </a:t>
            </a:r>
            <a:r>
              <a:rPr lang="en-GB" dirty="0" err="1"/>
              <a:t>bøndenes</a:t>
            </a:r>
            <a:r>
              <a:rPr lang="en-GB" dirty="0"/>
              <a:t> </a:t>
            </a:r>
            <a:r>
              <a:rPr lang="en-GB" dirty="0" err="1"/>
              <a:t>inntekt</a:t>
            </a:r>
            <a:r>
              <a:rPr lang="en-GB" dirty="0"/>
              <a:t> </a:t>
            </a:r>
            <a:r>
              <a:rPr lang="en-GB" dirty="0" err="1"/>
              <a:t>og</a:t>
            </a:r>
            <a:r>
              <a:rPr lang="en-GB" dirty="0"/>
              <a:t> dele </a:t>
            </a:r>
            <a:r>
              <a:rPr lang="en-GB" dirty="0" err="1"/>
              <a:t>på</a:t>
            </a:r>
            <a:r>
              <a:rPr lang="en-GB" dirty="0"/>
              <a:t> </a:t>
            </a:r>
            <a:r>
              <a:rPr lang="en-GB" dirty="0" err="1"/>
              <a:t>risikoen</a:t>
            </a:r>
            <a:r>
              <a:rPr lang="en-GB" dirty="0"/>
              <a:t> </a:t>
            </a:r>
            <a:r>
              <a:rPr lang="en-GB" dirty="0" err="1"/>
              <a:t>når</a:t>
            </a:r>
            <a:r>
              <a:rPr lang="en-GB" dirty="0"/>
              <a:t> </a:t>
            </a:r>
            <a:r>
              <a:rPr lang="en-GB" dirty="0" err="1"/>
              <a:t>klima</a:t>
            </a:r>
            <a:r>
              <a:rPr lang="en-GB" dirty="0"/>
              <a:t> </a:t>
            </a:r>
            <a:r>
              <a:rPr lang="en-GB" dirty="0" err="1"/>
              <a:t>fører</a:t>
            </a:r>
            <a:r>
              <a:rPr lang="en-GB" dirty="0"/>
              <a:t> </a:t>
            </a:r>
            <a:r>
              <a:rPr lang="en-GB" dirty="0" err="1"/>
              <a:t>til</a:t>
            </a:r>
            <a:r>
              <a:rPr lang="en-GB" dirty="0"/>
              <a:t> </a:t>
            </a:r>
            <a:r>
              <a:rPr lang="en-GB" dirty="0" err="1"/>
              <a:t>sviktende</a:t>
            </a:r>
            <a:r>
              <a:rPr lang="en-GB" dirty="0"/>
              <a:t> </a:t>
            </a:r>
            <a:r>
              <a:rPr lang="en-GB" dirty="0" err="1"/>
              <a:t>avlinger</a:t>
            </a:r>
            <a:r>
              <a:rPr lang="en-GB" dirty="0"/>
              <a:t> </a:t>
            </a:r>
            <a:r>
              <a:rPr lang="en-GB" dirty="0" err="1"/>
              <a:t>og</a:t>
            </a:r>
            <a:r>
              <a:rPr lang="en-GB" dirty="0"/>
              <a:t> </a:t>
            </a:r>
            <a:r>
              <a:rPr lang="en-GB" dirty="0" err="1"/>
              <a:t>krever</a:t>
            </a:r>
            <a:r>
              <a:rPr lang="en-GB" dirty="0"/>
              <a:t> </a:t>
            </a:r>
            <a:r>
              <a:rPr lang="en-GB" dirty="0" err="1"/>
              <a:t>omlegging</a:t>
            </a:r>
            <a:r>
              <a:rPr lang="en-GB" dirty="0"/>
              <a:t> </a:t>
            </a:r>
            <a:r>
              <a:rPr lang="en-GB" dirty="0" err="1"/>
              <a:t>til</a:t>
            </a:r>
            <a:r>
              <a:rPr lang="en-GB" dirty="0"/>
              <a:t> </a:t>
            </a:r>
            <a:r>
              <a:rPr lang="en-GB" dirty="0" err="1"/>
              <a:t>mer</a:t>
            </a:r>
            <a:r>
              <a:rPr lang="en-GB" dirty="0"/>
              <a:t> </a:t>
            </a:r>
            <a:r>
              <a:rPr lang="en-GB" dirty="0" err="1"/>
              <a:t>klimavennlig</a:t>
            </a:r>
            <a:r>
              <a:rPr lang="en-GB" dirty="0"/>
              <a:t> </a:t>
            </a:r>
            <a:r>
              <a:rPr lang="en-GB" dirty="0" err="1"/>
              <a:t>produksjon</a:t>
            </a:r>
            <a:r>
              <a:rPr lang="en-GB" dirty="0"/>
              <a:t>. </a:t>
            </a:r>
          </a:p>
          <a:p>
            <a:endParaRPr lang="en-GB" dirty="0"/>
          </a:p>
          <a:p>
            <a:r>
              <a:rPr lang="en-GB" dirty="0" err="1"/>
              <a:t>Nyt</a:t>
            </a:r>
            <a:r>
              <a:rPr lang="en-GB" dirty="0"/>
              <a:t> Norge </a:t>
            </a:r>
            <a:r>
              <a:rPr lang="en-GB" dirty="0" err="1"/>
              <a:t>merket</a:t>
            </a:r>
            <a:r>
              <a:rPr lang="en-GB" dirty="0"/>
              <a:t> er </a:t>
            </a:r>
            <a:r>
              <a:rPr lang="en-GB" dirty="0" err="1"/>
              <a:t>en</a:t>
            </a:r>
            <a:r>
              <a:rPr lang="en-GB" dirty="0"/>
              <a:t> </a:t>
            </a:r>
            <a:r>
              <a:rPr lang="en-GB" dirty="0" err="1"/>
              <a:t>måte</a:t>
            </a:r>
            <a:r>
              <a:rPr lang="en-GB" dirty="0"/>
              <a:t> å </a:t>
            </a:r>
            <a:r>
              <a:rPr lang="en-GB" dirty="0" err="1"/>
              <a:t>vite</a:t>
            </a:r>
            <a:r>
              <a:rPr lang="en-GB" dirty="0"/>
              <a:t> at </a:t>
            </a:r>
            <a:r>
              <a:rPr lang="en-GB" dirty="0" err="1"/>
              <a:t>maten</a:t>
            </a:r>
            <a:r>
              <a:rPr lang="en-GB" dirty="0"/>
              <a:t> vi </a:t>
            </a:r>
            <a:r>
              <a:rPr lang="en-GB" dirty="0" err="1"/>
              <a:t>kjøper</a:t>
            </a:r>
            <a:r>
              <a:rPr lang="en-GB" dirty="0"/>
              <a:t> er </a:t>
            </a:r>
            <a:r>
              <a:rPr lang="en-GB" dirty="0" err="1"/>
              <a:t>norsk</a:t>
            </a:r>
            <a:r>
              <a:rPr lang="en-GB" dirty="0"/>
              <a:t>. </a:t>
            </a:r>
          </a:p>
        </p:txBody>
      </p:sp>
      <p:sp>
        <p:nvSpPr>
          <p:cNvPr id="4" name="Slide Number Placeholder 3"/>
          <p:cNvSpPr>
            <a:spLocks noGrp="1"/>
          </p:cNvSpPr>
          <p:nvPr>
            <p:ph type="sldNum" sz="quarter" idx="5"/>
          </p:nvPr>
        </p:nvSpPr>
        <p:spPr/>
        <p:txBody>
          <a:bodyPr/>
          <a:lstStyle/>
          <a:p>
            <a:fld id="{CD10A838-FE96-4EAC-B0C0-86322D65D053}" type="slidenum">
              <a:rPr lang="en-GB" smtClean="0"/>
              <a:t>21</a:t>
            </a:fld>
            <a:endParaRPr lang="en-GB"/>
          </a:p>
        </p:txBody>
      </p:sp>
    </p:spTree>
    <p:extLst>
      <p:ext uri="{BB962C8B-B14F-4D97-AF65-F5344CB8AC3E}">
        <p14:creationId xmlns:p14="http://schemas.microsoft.com/office/powerpoint/2010/main" val="1451341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Lars og Andy på Reppe Gård. </a:t>
            </a:r>
          </a:p>
          <a:p>
            <a:endParaRPr lang="nb-NO" dirty="0"/>
          </a:p>
          <a:p>
            <a:r>
              <a:rPr lang="nb-NO" dirty="0"/>
              <a:t>De mener vi må tenke annerledes når vi går i butikken. Ikke hva vil vi ha, finne en oppskrift og kjøpe ingrediensene. Vi må tenke motsatt. Først må vi stille oss selv spørsmålet: Hva er det som kan høstes nå og finnes i Norge? Deretter finne/lage oppskrift og handle. Vi må lære oss å ta utgangspunkt i de råvarene vi har og lage meny derfra. Det krever kreativitet og fleksibilitet å gå fra råvarer til oppskrift i stedet for motsatt. </a:t>
            </a:r>
          </a:p>
          <a:p>
            <a:endParaRPr lang="nb-NO" dirty="0"/>
          </a:p>
          <a:p>
            <a:r>
              <a:rPr lang="nb-NO" dirty="0"/>
              <a:t>I en urolig verden er det et poeng å være mer selvforsynt med mat. Det styrker beredskap og matsikkerhet. Samtidig er det mer solidarisk. Det er usolidarisk og ta fra andres matfat når det er manko på ulike råvarer. </a:t>
            </a:r>
          </a:p>
          <a:p>
            <a:endParaRPr lang="nb-NO" dirty="0"/>
          </a:p>
          <a:p>
            <a:r>
              <a:rPr lang="nb-NO" dirty="0"/>
              <a:t>Når vi kjøper mat fra lokale bønder har vi større forståelse for hvem som har laga maten og respekt for den innsatsen som ligger mat.</a:t>
            </a:r>
          </a:p>
        </p:txBody>
      </p:sp>
      <p:sp>
        <p:nvSpPr>
          <p:cNvPr id="4" name="Plassholder for lysbildenummer 3"/>
          <p:cNvSpPr>
            <a:spLocks noGrp="1"/>
          </p:cNvSpPr>
          <p:nvPr>
            <p:ph type="sldNum" sz="quarter" idx="5"/>
          </p:nvPr>
        </p:nvSpPr>
        <p:spPr/>
        <p:txBody>
          <a:bodyPr/>
          <a:lstStyle/>
          <a:p>
            <a:fld id="{5536900A-3362-40DE-80C2-CC86139A586A}" type="slidenum">
              <a:rPr lang="nb-NO" smtClean="0"/>
              <a:t>22</a:t>
            </a:fld>
            <a:endParaRPr lang="nb-NO"/>
          </a:p>
        </p:txBody>
      </p:sp>
    </p:spTree>
    <p:extLst>
      <p:ext uri="{BB962C8B-B14F-4D97-AF65-F5344CB8AC3E}">
        <p14:creationId xmlns:p14="http://schemas.microsoft.com/office/powerpoint/2010/main" val="2019035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Skal vi </a:t>
            </a:r>
            <a:r>
              <a:rPr lang="en-GB" dirty="0" err="1"/>
              <a:t>spille</a:t>
            </a:r>
            <a:r>
              <a:rPr lang="en-GB" dirty="0"/>
              <a:t> </a:t>
            </a:r>
            <a:r>
              <a:rPr lang="en-GB" dirty="0" err="1"/>
              <a:t>på</a:t>
            </a:r>
            <a:r>
              <a:rPr lang="en-GB" dirty="0"/>
              <a:t> lag med </a:t>
            </a:r>
            <a:r>
              <a:rPr lang="en-GB" dirty="0" err="1"/>
              <a:t>bøndene</a:t>
            </a:r>
            <a:r>
              <a:rPr lang="en-GB" dirty="0"/>
              <a:t> </a:t>
            </a:r>
            <a:r>
              <a:rPr lang="en-GB" dirty="0" err="1"/>
              <a:t>må</a:t>
            </a:r>
            <a:r>
              <a:rPr lang="en-GB" dirty="0"/>
              <a:t> vi </a:t>
            </a:r>
            <a:r>
              <a:rPr lang="en-GB" dirty="0" err="1"/>
              <a:t>spise</a:t>
            </a:r>
            <a:r>
              <a:rPr lang="en-GB" dirty="0"/>
              <a:t> </a:t>
            </a:r>
            <a:r>
              <a:rPr lang="en-GB" dirty="0" err="1"/>
              <a:t>maten</a:t>
            </a:r>
            <a:r>
              <a:rPr lang="en-GB" dirty="0"/>
              <a:t> </a:t>
            </a:r>
            <a:r>
              <a:rPr lang="en-GB" dirty="0" err="1"/>
              <a:t>som</a:t>
            </a:r>
            <a:r>
              <a:rPr lang="en-GB" dirty="0"/>
              <a:t> </a:t>
            </a:r>
            <a:r>
              <a:rPr lang="en-GB" dirty="0" err="1"/>
              <a:t>dyrkes</a:t>
            </a:r>
            <a:r>
              <a:rPr lang="en-GB" dirty="0"/>
              <a:t> i Norge </a:t>
            </a:r>
            <a:r>
              <a:rPr lang="en-GB" dirty="0" err="1"/>
              <a:t>når</a:t>
            </a:r>
            <a:r>
              <a:rPr lang="en-GB" dirty="0"/>
              <a:t> den er i </a:t>
            </a:r>
            <a:r>
              <a:rPr lang="en-GB" dirty="0" err="1"/>
              <a:t>sesong</a:t>
            </a:r>
            <a:r>
              <a:rPr lang="en-GB" dirty="0"/>
              <a:t>. </a:t>
            </a:r>
            <a:r>
              <a:rPr lang="en-GB" dirty="0" err="1"/>
              <a:t>Spis</a:t>
            </a:r>
            <a:r>
              <a:rPr lang="en-GB" dirty="0"/>
              <a:t> </a:t>
            </a:r>
            <a:r>
              <a:rPr lang="en-GB" dirty="0" err="1"/>
              <a:t>frukt</a:t>
            </a:r>
            <a:r>
              <a:rPr lang="en-GB" dirty="0"/>
              <a:t> </a:t>
            </a:r>
            <a:r>
              <a:rPr lang="en-GB" dirty="0" err="1"/>
              <a:t>og</a:t>
            </a:r>
            <a:r>
              <a:rPr lang="en-GB" dirty="0"/>
              <a:t> </a:t>
            </a:r>
            <a:r>
              <a:rPr lang="en-GB" dirty="0" err="1"/>
              <a:t>bær</a:t>
            </a:r>
            <a:r>
              <a:rPr lang="en-GB" dirty="0"/>
              <a:t> </a:t>
            </a:r>
            <a:r>
              <a:rPr lang="en-GB" dirty="0" err="1"/>
              <a:t>på</a:t>
            </a:r>
            <a:r>
              <a:rPr lang="en-GB" dirty="0"/>
              <a:t> </a:t>
            </a:r>
            <a:r>
              <a:rPr lang="en-GB" dirty="0" err="1"/>
              <a:t>høsten</a:t>
            </a:r>
            <a:r>
              <a:rPr lang="en-GB" dirty="0"/>
              <a:t>, </a:t>
            </a:r>
            <a:r>
              <a:rPr lang="en-GB" dirty="0" err="1"/>
              <a:t>rotgrønnsaker</a:t>
            </a:r>
            <a:r>
              <a:rPr lang="en-GB" dirty="0"/>
              <a:t> </a:t>
            </a:r>
            <a:r>
              <a:rPr lang="en-GB" dirty="0" err="1"/>
              <a:t>kan</a:t>
            </a:r>
            <a:r>
              <a:rPr lang="en-GB" dirty="0"/>
              <a:t> </a:t>
            </a:r>
            <a:r>
              <a:rPr lang="en-GB" dirty="0" err="1"/>
              <a:t>lagres</a:t>
            </a:r>
            <a:r>
              <a:rPr lang="en-GB" dirty="0"/>
              <a:t> </a:t>
            </a:r>
            <a:r>
              <a:rPr lang="en-GB" dirty="0" err="1"/>
              <a:t>gjennom</a:t>
            </a:r>
            <a:r>
              <a:rPr lang="en-GB" dirty="0"/>
              <a:t> </a:t>
            </a:r>
            <a:r>
              <a:rPr lang="en-GB" dirty="0" err="1"/>
              <a:t>vinteren</a:t>
            </a:r>
            <a:r>
              <a:rPr lang="en-GB" dirty="0"/>
              <a:t> </a:t>
            </a:r>
            <a:r>
              <a:rPr lang="en-GB" dirty="0" err="1"/>
              <a:t>og</a:t>
            </a:r>
            <a:r>
              <a:rPr lang="en-GB" dirty="0"/>
              <a:t> </a:t>
            </a:r>
            <a:r>
              <a:rPr lang="en-GB" dirty="0" err="1"/>
              <a:t>salaten</a:t>
            </a:r>
            <a:r>
              <a:rPr lang="en-GB" dirty="0"/>
              <a:t> </a:t>
            </a:r>
            <a:r>
              <a:rPr lang="en-GB" dirty="0" err="1"/>
              <a:t>kommer</a:t>
            </a:r>
            <a:r>
              <a:rPr lang="en-GB" dirty="0"/>
              <a:t> om </a:t>
            </a:r>
            <a:r>
              <a:rPr lang="en-GB" dirty="0" err="1"/>
              <a:t>våren</a:t>
            </a:r>
            <a:r>
              <a:rPr lang="en-GB" dirty="0"/>
              <a:t>. </a:t>
            </a:r>
            <a:r>
              <a:rPr lang="en-GB" dirty="0" err="1"/>
              <a:t>Spiser</a:t>
            </a:r>
            <a:r>
              <a:rPr lang="en-GB" dirty="0"/>
              <a:t> vi I </a:t>
            </a:r>
            <a:r>
              <a:rPr lang="en-GB" dirty="0" err="1"/>
              <a:t>sesong</a:t>
            </a:r>
            <a:r>
              <a:rPr lang="en-GB" dirty="0"/>
              <a:t> </a:t>
            </a:r>
            <a:r>
              <a:rPr lang="en-GB" dirty="0" err="1"/>
              <a:t>spiser</a:t>
            </a:r>
            <a:r>
              <a:rPr lang="en-GB" dirty="0"/>
              <a:t> vi det </a:t>
            </a:r>
            <a:r>
              <a:rPr lang="en-GB" dirty="0" err="1"/>
              <a:t>det</a:t>
            </a:r>
            <a:r>
              <a:rPr lang="en-GB" dirty="0"/>
              <a:t> er </a:t>
            </a:r>
            <a:r>
              <a:rPr lang="en-GB" dirty="0" err="1"/>
              <a:t>overskudd</a:t>
            </a:r>
            <a:r>
              <a:rPr lang="en-GB" dirty="0"/>
              <a:t> </a:t>
            </a:r>
            <a:r>
              <a:rPr lang="en-GB" dirty="0" err="1"/>
              <a:t>av</a:t>
            </a:r>
            <a:r>
              <a:rPr lang="en-GB" dirty="0"/>
              <a:t> </a:t>
            </a:r>
            <a:r>
              <a:rPr lang="en-GB" dirty="0" err="1"/>
              <a:t>og</a:t>
            </a:r>
            <a:r>
              <a:rPr lang="en-GB" dirty="0"/>
              <a:t> spiller </a:t>
            </a:r>
            <a:r>
              <a:rPr lang="en-GB" dirty="0" err="1"/>
              <a:t>på</a:t>
            </a:r>
            <a:r>
              <a:rPr lang="en-GB" dirty="0"/>
              <a:t> lag med </a:t>
            </a:r>
            <a:r>
              <a:rPr lang="en-GB" dirty="0" err="1"/>
              <a:t>bønder</a:t>
            </a:r>
            <a:r>
              <a:rPr lang="en-GB" dirty="0"/>
              <a:t> </a:t>
            </a:r>
            <a:r>
              <a:rPr lang="en-GB" dirty="0" err="1"/>
              <a:t>og</a:t>
            </a:r>
            <a:r>
              <a:rPr lang="en-GB" dirty="0"/>
              <a:t> </a:t>
            </a:r>
            <a:r>
              <a:rPr lang="en-GB" dirty="0" err="1"/>
              <a:t>butikker</a:t>
            </a:r>
            <a:r>
              <a:rPr lang="en-GB" dirty="0"/>
              <a:t>. I </a:t>
            </a:r>
            <a:r>
              <a:rPr lang="en-GB" dirty="0" err="1"/>
              <a:t>tillegg</a:t>
            </a:r>
            <a:r>
              <a:rPr lang="en-GB" dirty="0"/>
              <a:t> </a:t>
            </a:r>
            <a:r>
              <a:rPr lang="en-GB" dirty="0" err="1"/>
              <a:t>får</a:t>
            </a:r>
            <a:r>
              <a:rPr lang="en-GB" dirty="0"/>
              <a:t> du </a:t>
            </a:r>
            <a:r>
              <a:rPr lang="en-GB" dirty="0" err="1"/>
              <a:t>ferskere</a:t>
            </a:r>
            <a:r>
              <a:rPr lang="en-GB" dirty="0"/>
              <a:t> </a:t>
            </a:r>
            <a:r>
              <a:rPr lang="en-GB" dirty="0" err="1"/>
              <a:t>råvarer</a:t>
            </a:r>
            <a:r>
              <a:rPr lang="en-GB" dirty="0"/>
              <a:t> </a:t>
            </a:r>
            <a:r>
              <a:rPr lang="en-GB" dirty="0" err="1"/>
              <a:t>som</a:t>
            </a:r>
            <a:r>
              <a:rPr lang="en-GB" dirty="0"/>
              <a:t> </a:t>
            </a:r>
            <a:r>
              <a:rPr lang="en-GB" dirty="0" err="1"/>
              <a:t>trenger</a:t>
            </a:r>
            <a:r>
              <a:rPr lang="en-GB" dirty="0"/>
              <a:t> </a:t>
            </a:r>
            <a:r>
              <a:rPr lang="en-GB" dirty="0" err="1"/>
              <a:t>mindre</a:t>
            </a:r>
            <a:r>
              <a:rPr lang="en-GB" dirty="0"/>
              <a:t> </a:t>
            </a:r>
            <a:r>
              <a:rPr lang="en-GB" dirty="0" err="1"/>
              <a:t>lagring</a:t>
            </a:r>
            <a:r>
              <a:rPr lang="en-GB" dirty="0"/>
              <a:t> </a:t>
            </a:r>
            <a:r>
              <a:rPr lang="en-GB" dirty="0" err="1"/>
              <a:t>og</a:t>
            </a:r>
            <a:r>
              <a:rPr lang="en-GB" dirty="0"/>
              <a:t> transport. </a:t>
            </a:r>
            <a:r>
              <a:rPr lang="en-GB" dirty="0" err="1"/>
              <a:t>Sesongvarer</a:t>
            </a:r>
            <a:r>
              <a:rPr lang="en-GB" dirty="0"/>
              <a:t> er </a:t>
            </a:r>
            <a:r>
              <a:rPr lang="en-GB" dirty="0" err="1"/>
              <a:t>ofte</a:t>
            </a:r>
            <a:r>
              <a:rPr lang="en-GB" dirty="0"/>
              <a:t> </a:t>
            </a:r>
            <a:r>
              <a:rPr lang="en-GB" dirty="0" err="1"/>
              <a:t>også</a:t>
            </a:r>
            <a:r>
              <a:rPr lang="en-GB" dirty="0"/>
              <a:t> </a:t>
            </a:r>
            <a:r>
              <a:rPr lang="en-GB" dirty="0" err="1"/>
              <a:t>billigere</a:t>
            </a:r>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23</a:t>
            </a:fld>
            <a:endParaRPr lang="en-GB"/>
          </a:p>
        </p:txBody>
      </p:sp>
    </p:spTree>
    <p:extLst>
      <p:ext uri="{BB962C8B-B14F-4D97-AF65-F5344CB8AC3E}">
        <p14:creationId xmlns:p14="http://schemas.microsoft.com/office/powerpoint/2010/main" val="1451701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Å </a:t>
            </a:r>
            <a:r>
              <a:rPr lang="en-GB" dirty="0" err="1"/>
              <a:t>lage</a:t>
            </a:r>
            <a:r>
              <a:rPr lang="en-GB" dirty="0"/>
              <a:t> mat </a:t>
            </a:r>
            <a:r>
              <a:rPr lang="en-GB" dirty="0" err="1"/>
              <a:t>ved</a:t>
            </a:r>
            <a:r>
              <a:rPr lang="en-GB" dirty="0"/>
              <a:t> å </a:t>
            </a:r>
            <a:r>
              <a:rPr lang="en-GB" dirty="0" err="1"/>
              <a:t>blande</a:t>
            </a:r>
            <a:r>
              <a:rPr lang="en-GB" dirty="0"/>
              <a:t> </a:t>
            </a:r>
            <a:r>
              <a:rPr lang="en-GB" dirty="0" err="1"/>
              <a:t>råvarer</a:t>
            </a:r>
            <a:r>
              <a:rPr lang="en-GB" dirty="0"/>
              <a:t>, </a:t>
            </a:r>
            <a:r>
              <a:rPr lang="en-GB" dirty="0" err="1"/>
              <a:t>istedet</a:t>
            </a:r>
            <a:r>
              <a:rPr lang="en-GB" dirty="0"/>
              <a:t> for å </a:t>
            </a:r>
            <a:r>
              <a:rPr lang="en-GB" dirty="0" err="1"/>
              <a:t>kjøpe</a:t>
            </a:r>
            <a:r>
              <a:rPr lang="en-GB" dirty="0"/>
              <a:t> </a:t>
            </a:r>
            <a:r>
              <a:rPr lang="en-GB" dirty="0" err="1"/>
              <a:t>ferdigmat</a:t>
            </a:r>
            <a:r>
              <a:rPr lang="en-GB" dirty="0"/>
              <a:t> </a:t>
            </a:r>
            <a:r>
              <a:rPr lang="en-GB" dirty="0" err="1"/>
              <a:t>og</a:t>
            </a:r>
            <a:r>
              <a:rPr lang="en-GB" dirty="0"/>
              <a:t> </a:t>
            </a:r>
            <a:r>
              <a:rPr lang="en-GB" dirty="0" err="1"/>
              <a:t>halvfabrikata</a:t>
            </a:r>
            <a:r>
              <a:rPr lang="en-GB" dirty="0"/>
              <a:t>. </a:t>
            </a:r>
          </a:p>
        </p:txBody>
      </p:sp>
      <p:sp>
        <p:nvSpPr>
          <p:cNvPr id="4" name="Slide Number Placeholder 3"/>
          <p:cNvSpPr>
            <a:spLocks noGrp="1"/>
          </p:cNvSpPr>
          <p:nvPr>
            <p:ph type="sldNum" sz="quarter" idx="5"/>
          </p:nvPr>
        </p:nvSpPr>
        <p:spPr/>
        <p:txBody>
          <a:bodyPr/>
          <a:lstStyle/>
          <a:p>
            <a:fld id="{CD10A838-FE96-4EAC-B0C0-86322D65D053}" type="slidenum">
              <a:rPr lang="en-GB" smtClean="0"/>
              <a:t>24</a:t>
            </a:fld>
            <a:endParaRPr lang="en-GB"/>
          </a:p>
        </p:txBody>
      </p:sp>
    </p:spTree>
    <p:extLst>
      <p:ext uri="{BB962C8B-B14F-4D97-AF65-F5344CB8AC3E}">
        <p14:creationId xmlns:p14="http://schemas.microsoft.com/office/powerpoint/2010/main" val="2040630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Det handler om å </a:t>
            </a:r>
            <a:r>
              <a:rPr lang="en-GB" dirty="0" err="1"/>
              <a:t>flytte</a:t>
            </a:r>
            <a:r>
              <a:rPr lang="en-GB" dirty="0"/>
              <a:t> </a:t>
            </a:r>
            <a:r>
              <a:rPr lang="en-GB" dirty="0" err="1"/>
              <a:t>matmakt</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På</a:t>
            </a:r>
            <a:r>
              <a:rPr lang="en-GB" dirty="0"/>
              <a:t> </a:t>
            </a:r>
            <a:r>
              <a:rPr lang="en-GB" dirty="0" err="1"/>
              <a:t>noen</a:t>
            </a:r>
            <a:r>
              <a:rPr lang="en-GB" dirty="0"/>
              <a:t> </a:t>
            </a:r>
            <a:r>
              <a:rPr lang="en-GB" dirty="0" err="1"/>
              <a:t>få</a:t>
            </a:r>
            <a:r>
              <a:rPr lang="en-GB" dirty="0"/>
              <a:t> </a:t>
            </a:r>
            <a:r>
              <a:rPr lang="en-GB" dirty="0" err="1"/>
              <a:t>generasjoner</a:t>
            </a:r>
            <a:r>
              <a:rPr lang="en-GB" dirty="0"/>
              <a:t> </a:t>
            </a:r>
            <a:r>
              <a:rPr lang="en-GB" dirty="0" err="1"/>
              <a:t>har</a:t>
            </a:r>
            <a:r>
              <a:rPr lang="en-GB" dirty="0"/>
              <a:t> vi </a:t>
            </a:r>
            <a:r>
              <a:rPr lang="en-GB" dirty="0" err="1"/>
              <a:t>gått</a:t>
            </a:r>
            <a:r>
              <a:rPr lang="en-GB" dirty="0"/>
              <a:t> </a:t>
            </a:r>
            <a:r>
              <a:rPr lang="en-GB" dirty="0" err="1"/>
              <a:t>fra</a:t>
            </a:r>
            <a:r>
              <a:rPr lang="en-GB" dirty="0"/>
              <a:t> å </a:t>
            </a:r>
            <a:r>
              <a:rPr lang="en-GB" dirty="0" err="1"/>
              <a:t>lage</a:t>
            </a:r>
            <a:r>
              <a:rPr lang="en-GB" dirty="0"/>
              <a:t> mat </a:t>
            </a:r>
            <a:r>
              <a:rPr lang="en-GB" dirty="0" err="1"/>
              <a:t>fra</a:t>
            </a:r>
            <a:r>
              <a:rPr lang="en-GB" dirty="0"/>
              <a:t> </a:t>
            </a:r>
            <a:r>
              <a:rPr lang="en-GB" dirty="0" err="1"/>
              <a:t>bunnen</a:t>
            </a:r>
            <a:r>
              <a:rPr lang="en-GB" dirty="0"/>
              <a:t> </a:t>
            </a:r>
            <a:r>
              <a:rPr lang="en-GB" dirty="0" err="1"/>
              <a:t>av</a:t>
            </a:r>
            <a:r>
              <a:rPr lang="en-GB" dirty="0"/>
              <a:t> </a:t>
            </a:r>
            <a:r>
              <a:rPr lang="en-GB" dirty="0" err="1"/>
              <a:t>til</a:t>
            </a:r>
            <a:r>
              <a:rPr lang="en-GB" dirty="0"/>
              <a:t> å </a:t>
            </a:r>
            <a:r>
              <a:rPr lang="en-GB" dirty="0" err="1"/>
              <a:t>bruke</a:t>
            </a:r>
            <a:r>
              <a:rPr lang="en-GB" dirty="0"/>
              <a:t> </a:t>
            </a:r>
            <a:r>
              <a:rPr lang="en-GB" dirty="0" err="1"/>
              <a:t>mer</a:t>
            </a:r>
            <a:r>
              <a:rPr lang="en-GB" dirty="0"/>
              <a:t> </a:t>
            </a:r>
            <a:r>
              <a:rPr lang="en-GB" dirty="0" err="1"/>
              <a:t>ferdigvarer</a:t>
            </a:r>
            <a:r>
              <a:rPr lang="en-GB" dirty="0"/>
              <a:t> </a:t>
            </a:r>
            <a:r>
              <a:rPr lang="en-GB" dirty="0" err="1"/>
              <a:t>og</a:t>
            </a:r>
            <a:r>
              <a:rPr lang="en-GB" dirty="0"/>
              <a:t> </a:t>
            </a:r>
            <a:r>
              <a:rPr lang="en-GB" dirty="0" err="1"/>
              <a:t>halvfabrikata</a:t>
            </a:r>
            <a:r>
              <a:rPr lang="en-GB" dirty="0"/>
              <a:t>. At </a:t>
            </a:r>
            <a:r>
              <a:rPr lang="en-GB" dirty="0" err="1"/>
              <a:t>maten</a:t>
            </a:r>
            <a:r>
              <a:rPr lang="en-GB" dirty="0"/>
              <a:t> i </a:t>
            </a:r>
            <a:r>
              <a:rPr lang="en-GB" dirty="0" err="1"/>
              <a:t>stor</a:t>
            </a:r>
            <a:r>
              <a:rPr lang="en-GB" dirty="0"/>
              <a:t> grad er </a:t>
            </a:r>
            <a:r>
              <a:rPr lang="en-GB" dirty="0" err="1"/>
              <a:t>prosessert</a:t>
            </a:r>
            <a:r>
              <a:rPr lang="en-GB" dirty="0"/>
              <a:t> </a:t>
            </a:r>
            <a:r>
              <a:rPr lang="en-GB" dirty="0" err="1"/>
              <a:t>når</a:t>
            </a:r>
            <a:r>
              <a:rPr lang="en-GB" dirty="0"/>
              <a:t> vi </a:t>
            </a:r>
            <a:r>
              <a:rPr lang="en-GB" dirty="0" err="1"/>
              <a:t>kjøper</a:t>
            </a:r>
            <a:r>
              <a:rPr lang="en-GB" dirty="0"/>
              <a:t> den, </a:t>
            </a:r>
            <a:r>
              <a:rPr lang="en-GB" dirty="0" err="1"/>
              <a:t>øker</a:t>
            </a:r>
            <a:r>
              <a:rPr lang="en-GB" dirty="0"/>
              <a:t> </a:t>
            </a:r>
            <a:r>
              <a:rPr lang="en-GB" dirty="0" err="1"/>
              <a:t>matkonsernenes</a:t>
            </a:r>
            <a:r>
              <a:rPr lang="en-GB" dirty="0"/>
              <a:t> </a:t>
            </a:r>
            <a:r>
              <a:rPr lang="en-GB" dirty="0" err="1"/>
              <a:t>fortjeneste</a:t>
            </a:r>
            <a:r>
              <a:rPr lang="en-GB" dirty="0"/>
              <a:t> </a:t>
            </a:r>
            <a:r>
              <a:rPr lang="en-GB" dirty="0" err="1"/>
              <a:t>på</a:t>
            </a:r>
            <a:r>
              <a:rPr lang="en-GB" dirty="0"/>
              <a:t> </a:t>
            </a:r>
            <a:r>
              <a:rPr lang="en-GB" dirty="0" err="1"/>
              <a:t>bekostning</a:t>
            </a:r>
            <a:r>
              <a:rPr lang="en-GB" dirty="0"/>
              <a:t> </a:t>
            </a:r>
            <a:r>
              <a:rPr lang="en-GB" dirty="0" err="1"/>
              <a:t>av</a:t>
            </a:r>
            <a:r>
              <a:rPr lang="en-GB" dirty="0"/>
              <a:t> </a:t>
            </a:r>
            <a:r>
              <a:rPr lang="en-GB" dirty="0" err="1"/>
              <a:t>bøndene</a:t>
            </a:r>
            <a:r>
              <a:rPr lang="en-GB" dirty="0"/>
              <a:t> </a:t>
            </a:r>
            <a:r>
              <a:rPr lang="en-GB" dirty="0" err="1"/>
              <a:t>og</a:t>
            </a:r>
            <a:r>
              <a:rPr lang="en-GB" dirty="0"/>
              <a:t> </a:t>
            </a:r>
            <a:r>
              <a:rPr lang="en-GB" dirty="0" err="1"/>
              <a:t>ferdigmaten</a:t>
            </a:r>
            <a:r>
              <a:rPr lang="en-GB" dirty="0"/>
              <a:t> er </a:t>
            </a:r>
            <a:r>
              <a:rPr lang="en-GB" dirty="0" err="1"/>
              <a:t>ofte</a:t>
            </a:r>
            <a:r>
              <a:rPr lang="en-GB" dirty="0"/>
              <a:t> </a:t>
            </a:r>
            <a:r>
              <a:rPr lang="en-GB" dirty="0" err="1"/>
              <a:t>tilsatt</a:t>
            </a:r>
            <a:r>
              <a:rPr lang="en-GB" dirty="0"/>
              <a:t> </a:t>
            </a:r>
            <a:r>
              <a:rPr lang="en-GB" dirty="0" err="1"/>
              <a:t>usunne</a:t>
            </a:r>
            <a:r>
              <a:rPr lang="en-GB" dirty="0"/>
              <a:t> </a:t>
            </a:r>
            <a:r>
              <a:rPr lang="en-GB" dirty="0" err="1"/>
              <a:t>ingredienser</a:t>
            </a:r>
            <a:r>
              <a:rPr lang="en-GB" dirty="0"/>
              <a:t> </a:t>
            </a:r>
            <a:r>
              <a:rPr lang="en-GB" dirty="0" err="1"/>
              <a:t>som</a:t>
            </a:r>
            <a:r>
              <a:rPr lang="en-GB" dirty="0"/>
              <a:t> </a:t>
            </a:r>
            <a:r>
              <a:rPr lang="en-GB" dirty="0" err="1"/>
              <a:t>mye</a:t>
            </a:r>
            <a:r>
              <a:rPr lang="en-GB" dirty="0"/>
              <a:t> </a:t>
            </a:r>
            <a:r>
              <a:rPr lang="en-GB" dirty="0" err="1"/>
              <a:t>sukker</a:t>
            </a:r>
            <a:r>
              <a:rPr lang="en-GB" dirty="0"/>
              <a:t>, salt </a:t>
            </a:r>
            <a:r>
              <a:rPr lang="en-GB" dirty="0" err="1"/>
              <a:t>og</a:t>
            </a:r>
            <a:r>
              <a:rPr lang="en-GB" dirty="0"/>
              <a:t> </a:t>
            </a:r>
            <a:r>
              <a:rPr lang="en-GB" dirty="0" err="1"/>
              <a:t>fett</a:t>
            </a:r>
            <a:r>
              <a:rPr lang="en-GB" dirty="0"/>
              <a:t>. </a:t>
            </a:r>
            <a:r>
              <a:rPr lang="en-GB" dirty="0" err="1"/>
              <a:t>Dagligvarekjedene</a:t>
            </a:r>
            <a:r>
              <a:rPr lang="en-GB" dirty="0"/>
              <a:t> </a:t>
            </a:r>
            <a:r>
              <a:rPr lang="en-GB" dirty="0" err="1"/>
              <a:t>har</a:t>
            </a:r>
            <a:r>
              <a:rPr lang="en-GB" dirty="0"/>
              <a:t> </a:t>
            </a:r>
            <a:r>
              <a:rPr lang="en-GB" dirty="0" err="1"/>
              <a:t>også</a:t>
            </a:r>
            <a:r>
              <a:rPr lang="en-GB" dirty="0"/>
              <a:t> </a:t>
            </a:r>
            <a:r>
              <a:rPr lang="en-GB" dirty="0" err="1"/>
              <a:t>stadig</a:t>
            </a:r>
            <a:r>
              <a:rPr lang="en-GB" dirty="0"/>
              <a:t> </a:t>
            </a:r>
            <a:r>
              <a:rPr lang="en-GB" dirty="0" err="1"/>
              <a:t>flere</a:t>
            </a:r>
            <a:r>
              <a:rPr lang="en-GB" dirty="0"/>
              <a:t> </a:t>
            </a:r>
            <a:r>
              <a:rPr lang="en-GB" dirty="0" err="1"/>
              <a:t>merkevarer</a:t>
            </a:r>
            <a:r>
              <a:rPr lang="en-GB" dirty="0"/>
              <a:t>, </a:t>
            </a:r>
            <a:r>
              <a:rPr lang="en-GB" dirty="0" err="1"/>
              <a:t>noe</a:t>
            </a:r>
            <a:r>
              <a:rPr lang="en-GB" dirty="0"/>
              <a:t> </a:t>
            </a:r>
            <a:r>
              <a:rPr lang="en-GB" dirty="0" err="1"/>
              <a:t>som</a:t>
            </a:r>
            <a:r>
              <a:rPr lang="en-GB" dirty="0"/>
              <a:t> </a:t>
            </a:r>
            <a:r>
              <a:rPr lang="en-GB" dirty="0" err="1"/>
              <a:t>gjør</a:t>
            </a:r>
            <a:r>
              <a:rPr lang="en-GB" dirty="0"/>
              <a:t> at de </a:t>
            </a:r>
            <a:r>
              <a:rPr lang="en-GB" dirty="0" err="1"/>
              <a:t>får</a:t>
            </a:r>
            <a:r>
              <a:rPr lang="en-GB" dirty="0"/>
              <a:t> </a:t>
            </a:r>
            <a:r>
              <a:rPr lang="en-GB" dirty="0" err="1"/>
              <a:t>mer</a:t>
            </a:r>
            <a:r>
              <a:rPr lang="en-GB" dirty="0"/>
              <a:t> </a:t>
            </a:r>
            <a:r>
              <a:rPr lang="en-GB" dirty="0" err="1"/>
              <a:t>makt</a:t>
            </a:r>
            <a:r>
              <a:rPr lang="en-GB" dirty="0"/>
              <a:t> over </a:t>
            </a:r>
            <a:r>
              <a:rPr lang="en-GB" dirty="0" err="1"/>
              <a:t>maten</a:t>
            </a:r>
            <a:r>
              <a:rPr lang="en-GB" dirty="0"/>
              <a:t> vi </a:t>
            </a:r>
            <a:r>
              <a:rPr lang="en-GB" dirty="0" err="1"/>
              <a:t>spiser</a:t>
            </a:r>
            <a:r>
              <a:rPr lang="en-GB" dirty="0"/>
              <a:t>. </a:t>
            </a:r>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25</a:t>
            </a:fld>
            <a:endParaRPr lang="en-GB"/>
          </a:p>
        </p:txBody>
      </p:sp>
    </p:spTree>
    <p:extLst>
      <p:ext uri="{BB962C8B-B14F-4D97-AF65-F5344CB8AC3E}">
        <p14:creationId xmlns:p14="http://schemas.microsoft.com/office/powerpoint/2010/main" val="3757250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Gå</a:t>
            </a:r>
            <a:r>
              <a:rPr lang="en-GB" dirty="0"/>
              <a:t> </a:t>
            </a:r>
            <a:r>
              <a:rPr lang="en-GB" dirty="0" err="1"/>
              <a:t>forbi</a:t>
            </a:r>
            <a:r>
              <a:rPr lang="en-GB" dirty="0"/>
              <a:t> </a:t>
            </a:r>
            <a:r>
              <a:rPr lang="en-GB" dirty="0" err="1"/>
              <a:t>denne</a:t>
            </a:r>
            <a:r>
              <a:rPr lang="en-GB" dirty="0"/>
              <a:t> </a:t>
            </a:r>
            <a:r>
              <a:rPr lang="en-GB" dirty="0" err="1"/>
              <a:t>hylla</a:t>
            </a:r>
            <a:r>
              <a:rPr lang="en-GB" dirty="0"/>
              <a:t>. Mat </a:t>
            </a:r>
            <a:r>
              <a:rPr lang="en-GB" dirty="0" err="1"/>
              <a:t>fra</a:t>
            </a:r>
            <a:r>
              <a:rPr lang="en-GB" dirty="0"/>
              <a:t> </a:t>
            </a:r>
            <a:r>
              <a:rPr lang="en-GB" dirty="0" err="1"/>
              <a:t>bunnen</a:t>
            </a:r>
            <a:r>
              <a:rPr lang="en-GB" dirty="0"/>
              <a:t> sparer </a:t>
            </a:r>
            <a:r>
              <a:rPr lang="en-GB" dirty="0" err="1"/>
              <a:t>deg</a:t>
            </a:r>
            <a:r>
              <a:rPr lang="en-GB" dirty="0"/>
              <a:t> for </a:t>
            </a:r>
            <a:r>
              <a:rPr lang="en-GB" dirty="0" err="1"/>
              <a:t>mye</a:t>
            </a:r>
            <a:r>
              <a:rPr lang="en-GB" dirty="0"/>
              <a:t> </a:t>
            </a:r>
            <a:r>
              <a:rPr lang="en-GB" dirty="0" err="1"/>
              <a:t>usunt</a:t>
            </a:r>
            <a:r>
              <a:rPr lang="en-GB" dirty="0"/>
              <a:t> salt, </a:t>
            </a:r>
            <a:r>
              <a:rPr lang="en-GB" dirty="0" err="1"/>
              <a:t>sukker</a:t>
            </a:r>
            <a:r>
              <a:rPr lang="en-GB" dirty="0"/>
              <a:t> </a:t>
            </a:r>
            <a:r>
              <a:rPr lang="en-GB" dirty="0" err="1"/>
              <a:t>og</a:t>
            </a:r>
            <a:r>
              <a:rPr lang="en-GB" dirty="0"/>
              <a:t> </a:t>
            </a:r>
            <a:r>
              <a:rPr lang="en-GB" dirty="0" err="1"/>
              <a:t>fett</a:t>
            </a:r>
            <a:r>
              <a:rPr lang="en-GB" dirty="0"/>
              <a:t>. Det er </a:t>
            </a:r>
            <a:r>
              <a:rPr lang="en-GB" dirty="0" err="1"/>
              <a:t>mer</a:t>
            </a:r>
            <a:r>
              <a:rPr lang="en-GB" dirty="0"/>
              <a:t> </a:t>
            </a:r>
            <a:r>
              <a:rPr lang="en-GB" dirty="0" err="1"/>
              <a:t>mestring</a:t>
            </a:r>
            <a:r>
              <a:rPr lang="en-GB" dirty="0"/>
              <a:t> å </a:t>
            </a:r>
            <a:r>
              <a:rPr lang="en-GB" dirty="0" err="1"/>
              <a:t>lage</a:t>
            </a:r>
            <a:r>
              <a:rPr lang="en-GB" dirty="0"/>
              <a:t> mat </a:t>
            </a:r>
            <a:r>
              <a:rPr lang="en-GB" dirty="0" err="1"/>
              <a:t>fra</a:t>
            </a:r>
            <a:r>
              <a:rPr lang="en-GB" dirty="0"/>
              <a:t> </a:t>
            </a:r>
            <a:r>
              <a:rPr lang="en-GB" dirty="0" err="1"/>
              <a:t>bunn</a:t>
            </a:r>
            <a:r>
              <a:rPr lang="en-GB" dirty="0"/>
              <a:t>. </a:t>
            </a:r>
          </a:p>
        </p:txBody>
      </p:sp>
      <p:sp>
        <p:nvSpPr>
          <p:cNvPr id="4" name="Slide Number Placeholder 3"/>
          <p:cNvSpPr>
            <a:spLocks noGrp="1"/>
          </p:cNvSpPr>
          <p:nvPr>
            <p:ph type="sldNum" sz="quarter" idx="5"/>
          </p:nvPr>
        </p:nvSpPr>
        <p:spPr/>
        <p:txBody>
          <a:bodyPr/>
          <a:lstStyle/>
          <a:p>
            <a:fld id="{CD10A838-FE96-4EAC-B0C0-86322D65D053}" type="slidenum">
              <a:rPr lang="en-GB" smtClean="0"/>
              <a:t>26</a:t>
            </a:fld>
            <a:endParaRPr lang="en-GB"/>
          </a:p>
        </p:txBody>
      </p:sp>
    </p:spTree>
    <p:extLst>
      <p:ext uri="{BB962C8B-B14F-4D97-AF65-F5344CB8AC3E}">
        <p14:creationId xmlns:p14="http://schemas.microsoft.com/office/powerpoint/2010/main" val="3250897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Når</a:t>
            </a:r>
            <a:r>
              <a:rPr lang="en-GB" dirty="0"/>
              <a:t> vi lager mat </a:t>
            </a:r>
            <a:r>
              <a:rPr lang="en-GB" dirty="0" err="1"/>
              <a:t>fra</a:t>
            </a:r>
            <a:r>
              <a:rPr lang="en-GB" dirty="0"/>
              <a:t> </a:t>
            </a:r>
            <a:r>
              <a:rPr lang="en-GB" dirty="0" err="1"/>
              <a:t>bunn</a:t>
            </a:r>
            <a:r>
              <a:rPr lang="en-GB" dirty="0"/>
              <a:t> vet vi </a:t>
            </a:r>
            <a:r>
              <a:rPr lang="en-GB" dirty="0" err="1"/>
              <a:t>mer</a:t>
            </a:r>
            <a:r>
              <a:rPr lang="en-GB" dirty="0"/>
              <a:t> om </a:t>
            </a:r>
            <a:r>
              <a:rPr lang="en-GB" dirty="0" err="1"/>
              <a:t>hva</a:t>
            </a:r>
            <a:r>
              <a:rPr lang="en-GB" dirty="0"/>
              <a:t> vi </a:t>
            </a:r>
            <a:r>
              <a:rPr lang="en-GB" dirty="0" err="1"/>
              <a:t>spiser</a:t>
            </a:r>
            <a:r>
              <a:rPr lang="en-GB" dirty="0"/>
              <a:t>, </a:t>
            </a:r>
            <a:r>
              <a:rPr lang="en-GB" dirty="0" err="1"/>
              <a:t>tilegner</a:t>
            </a:r>
            <a:r>
              <a:rPr lang="en-GB" dirty="0"/>
              <a:t> </a:t>
            </a:r>
            <a:r>
              <a:rPr lang="en-GB" dirty="0" err="1"/>
              <a:t>oss</a:t>
            </a:r>
            <a:r>
              <a:rPr lang="en-GB" dirty="0"/>
              <a:t> </a:t>
            </a:r>
            <a:r>
              <a:rPr lang="en-GB" dirty="0" err="1"/>
              <a:t>kunnskap</a:t>
            </a:r>
            <a:r>
              <a:rPr lang="en-GB" dirty="0"/>
              <a:t> om mat </a:t>
            </a:r>
            <a:r>
              <a:rPr lang="en-GB" dirty="0" err="1"/>
              <a:t>og</a:t>
            </a:r>
            <a:r>
              <a:rPr lang="en-GB" dirty="0"/>
              <a:t> det er </a:t>
            </a:r>
            <a:r>
              <a:rPr lang="en-GB" dirty="0" err="1"/>
              <a:t>ofte</a:t>
            </a:r>
            <a:r>
              <a:rPr lang="en-GB" dirty="0"/>
              <a:t> </a:t>
            </a:r>
            <a:r>
              <a:rPr lang="en-GB" dirty="0" err="1"/>
              <a:t>penger</a:t>
            </a:r>
            <a:r>
              <a:rPr lang="en-GB" dirty="0"/>
              <a:t> å spare.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27</a:t>
            </a:fld>
            <a:endParaRPr lang="en-GB"/>
          </a:p>
        </p:txBody>
      </p:sp>
    </p:spTree>
    <p:extLst>
      <p:ext uri="{BB962C8B-B14F-4D97-AF65-F5344CB8AC3E}">
        <p14:creationId xmlns:p14="http://schemas.microsoft.com/office/powerpoint/2010/main" val="2560540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Spis</a:t>
            </a:r>
            <a:r>
              <a:rPr lang="en-GB" b="1" dirty="0"/>
              <a:t> </a:t>
            </a:r>
            <a:r>
              <a:rPr lang="en-GB" b="1" dirty="0" err="1"/>
              <a:t>opp</a:t>
            </a:r>
            <a:r>
              <a:rPr lang="en-GB" b="1" dirty="0"/>
              <a:t>: </a:t>
            </a:r>
            <a:r>
              <a:rPr lang="en-GB" dirty="0"/>
              <a:t>Å </a:t>
            </a:r>
            <a:r>
              <a:rPr lang="en-GB" dirty="0" err="1"/>
              <a:t>kaste</a:t>
            </a:r>
            <a:r>
              <a:rPr lang="en-GB" dirty="0"/>
              <a:t> mat er </a:t>
            </a:r>
            <a:r>
              <a:rPr lang="en-GB" dirty="0" err="1"/>
              <a:t>dumt</a:t>
            </a:r>
            <a:r>
              <a:rPr lang="en-GB" dirty="0"/>
              <a:t> for </a:t>
            </a:r>
            <a:r>
              <a:rPr lang="en-GB" dirty="0" err="1"/>
              <a:t>magen</a:t>
            </a:r>
            <a:r>
              <a:rPr lang="en-GB" dirty="0"/>
              <a:t>, </a:t>
            </a:r>
            <a:r>
              <a:rPr lang="en-GB" dirty="0" err="1"/>
              <a:t>bonden</a:t>
            </a:r>
            <a:r>
              <a:rPr lang="en-GB" dirty="0"/>
              <a:t> </a:t>
            </a:r>
            <a:r>
              <a:rPr lang="en-GB" dirty="0" err="1"/>
              <a:t>og</a:t>
            </a:r>
            <a:r>
              <a:rPr lang="en-GB" dirty="0"/>
              <a:t> </a:t>
            </a:r>
            <a:r>
              <a:rPr lang="en-GB" dirty="0" err="1"/>
              <a:t>natur</a:t>
            </a:r>
            <a:r>
              <a:rPr lang="en-GB" dirty="0"/>
              <a:t>. </a:t>
            </a:r>
          </a:p>
          <a:p>
            <a:endParaRPr lang="en-GB" dirty="0"/>
          </a:p>
          <a:p>
            <a:r>
              <a:rPr lang="en-GB" b="1" dirty="0" err="1"/>
              <a:t>Spis</a:t>
            </a:r>
            <a:r>
              <a:rPr lang="en-GB" b="1" dirty="0"/>
              <a:t> </a:t>
            </a:r>
            <a:r>
              <a:rPr lang="en-GB" b="1" dirty="0" err="1"/>
              <a:t>grønt</a:t>
            </a:r>
            <a:r>
              <a:rPr lang="en-GB" b="1" dirty="0"/>
              <a:t>: </a:t>
            </a:r>
            <a:r>
              <a:rPr lang="en-GB" dirty="0" err="1"/>
              <a:t>Velg</a:t>
            </a:r>
            <a:r>
              <a:rPr lang="en-GB" dirty="0"/>
              <a:t> </a:t>
            </a:r>
            <a:r>
              <a:rPr lang="en-GB" dirty="0" err="1"/>
              <a:t>mer</a:t>
            </a:r>
            <a:r>
              <a:rPr lang="en-GB" dirty="0"/>
              <a:t> </a:t>
            </a:r>
            <a:r>
              <a:rPr lang="en-GB" dirty="0" err="1"/>
              <a:t>grønnsaker</a:t>
            </a:r>
            <a:r>
              <a:rPr lang="en-GB" dirty="0"/>
              <a:t>, </a:t>
            </a:r>
            <a:r>
              <a:rPr lang="en-GB" dirty="0" err="1"/>
              <a:t>korn</a:t>
            </a:r>
            <a:r>
              <a:rPr lang="en-GB" dirty="0"/>
              <a:t> </a:t>
            </a:r>
            <a:r>
              <a:rPr lang="en-GB" dirty="0" err="1"/>
              <a:t>og</a:t>
            </a:r>
            <a:r>
              <a:rPr lang="en-GB" dirty="0"/>
              <a:t> </a:t>
            </a:r>
            <a:r>
              <a:rPr lang="en-GB" dirty="0" err="1"/>
              <a:t>belgvekster</a:t>
            </a:r>
            <a:r>
              <a:rPr lang="en-GB" dirty="0"/>
              <a:t>. Bra for </a:t>
            </a:r>
            <a:r>
              <a:rPr lang="en-GB" dirty="0" err="1"/>
              <a:t>helsa</a:t>
            </a:r>
            <a:r>
              <a:rPr lang="en-GB" dirty="0"/>
              <a:t>. Bra for </a:t>
            </a:r>
            <a:r>
              <a:rPr lang="en-GB" dirty="0" err="1"/>
              <a:t>kloden</a:t>
            </a:r>
            <a:r>
              <a:rPr lang="en-GB" dirty="0"/>
              <a:t>. Bra for </a:t>
            </a:r>
            <a:r>
              <a:rPr lang="en-GB" dirty="0" err="1"/>
              <a:t>lommeboka</a:t>
            </a:r>
            <a:r>
              <a:rPr lang="en-GB" dirty="0"/>
              <a:t>. </a:t>
            </a:r>
          </a:p>
          <a:p>
            <a:endParaRPr lang="en-GB" dirty="0"/>
          </a:p>
          <a:p>
            <a:r>
              <a:rPr lang="en-GB" b="1" dirty="0" err="1"/>
              <a:t>Støtt</a:t>
            </a:r>
            <a:r>
              <a:rPr lang="en-GB" b="1" dirty="0"/>
              <a:t> </a:t>
            </a:r>
            <a:r>
              <a:rPr lang="en-GB" b="1" dirty="0" err="1"/>
              <a:t>norsk</a:t>
            </a:r>
            <a:r>
              <a:rPr lang="en-GB" b="1" dirty="0"/>
              <a:t> </a:t>
            </a:r>
            <a:r>
              <a:rPr lang="en-GB" b="1" dirty="0" err="1"/>
              <a:t>jordbruk</a:t>
            </a:r>
            <a:r>
              <a:rPr lang="en-GB" b="1" dirty="0"/>
              <a:t>: </a:t>
            </a:r>
            <a:r>
              <a:rPr lang="en-GB" dirty="0"/>
              <a:t>Ingen </a:t>
            </a:r>
            <a:r>
              <a:rPr lang="en-GB" dirty="0" err="1"/>
              <a:t>bønder</a:t>
            </a:r>
            <a:r>
              <a:rPr lang="en-GB" dirty="0"/>
              <a:t>, </a:t>
            </a:r>
            <a:r>
              <a:rPr lang="en-GB" dirty="0" err="1"/>
              <a:t>ingen</a:t>
            </a:r>
            <a:r>
              <a:rPr lang="en-GB" dirty="0"/>
              <a:t> mat. Vi er </a:t>
            </a:r>
            <a:r>
              <a:rPr lang="en-GB" dirty="0" err="1"/>
              <a:t>helt</a:t>
            </a:r>
            <a:r>
              <a:rPr lang="en-GB" dirty="0"/>
              <a:t> </a:t>
            </a:r>
            <a:r>
              <a:rPr lang="en-GB" dirty="0" err="1"/>
              <a:t>avhengig</a:t>
            </a:r>
            <a:r>
              <a:rPr lang="en-GB" dirty="0"/>
              <a:t> </a:t>
            </a:r>
            <a:r>
              <a:rPr lang="en-GB" dirty="0" err="1"/>
              <a:t>av</a:t>
            </a:r>
            <a:r>
              <a:rPr lang="en-GB" dirty="0"/>
              <a:t> </a:t>
            </a:r>
            <a:r>
              <a:rPr lang="en-GB" dirty="0" err="1"/>
              <a:t>bøndene</a:t>
            </a:r>
            <a:r>
              <a:rPr lang="en-GB" dirty="0"/>
              <a:t> </a:t>
            </a:r>
            <a:r>
              <a:rPr lang="en-GB" dirty="0" err="1"/>
              <a:t>og</a:t>
            </a:r>
            <a:r>
              <a:rPr lang="en-GB" dirty="0"/>
              <a:t> vi </a:t>
            </a:r>
            <a:r>
              <a:rPr lang="en-GB" dirty="0" err="1"/>
              <a:t>må</a:t>
            </a:r>
            <a:r>
              <a:rPr lang="en-GB" dirty="0"/>
              <a:t> </a:t>
            </a:r>
            <a:r>
              <a:rPr lang="en-GB" dirty="0" err="1"/>
              <a:t>spise</a:t>
            </a:r>
            <a:r>
              <a:rPr lang="en-GB" dirty="0"/>
              <a:t> </a:t>
            </a:r>
            <a:r>
              <a:rPr lang="en-GB" dirty="0" err="1"/>
              <a:t>på</a:t>
            </a:r>
            <a:r>
              <a:rPr lang="en-GB" dirty="0"/>
              <a:t> lag med det </a:t>
            </a:r>
            <a:r>
              <a:rPr lang="en-GB" dirty="0" err="1"/>
              <a:t>som</a:t>
            </a:r>
            <a:r>
              <a:rPr lang="en-GB" dirty="0"/>
              <a:t> </a:t>
            </a:r>
            <a:r>
              <a:rPr lang="en-GB" dirty="0" err="1"/>
              <a:t>kan</a:t>
            </a:r>
            <a:r>
              <a:rPr lang="en-GB" dirty="0"/>
              <a:t> </a:t>
            </a:r>
            <a:r>
              <a:rPr lang="en-GB" dirty="0" err="1"/>
              <a:t>produseres</a:t>
            </a:r>
            <a:r>
              <a:rPr lang="en-GB" dirty="0"/>
              <a:t> i Norge. Det er </a:t>
            </a:r>
            <a:r>
              <a:rPr lang="en-GB" dirty="0" err="1"/>
              <a:t>viktig</a:t>
            </a:r>
            <a:r>
              <a:rPr lang="en-GB" dirty="0"/>
              <a:t> for </a:t>
            </a:r>
            <a:r>
              <a:rPr lang="en-GB" dirty="0" err="1"/>
              <a:t>selvforsyning</a:t>
            </a:r>
            <a:r>
              <a:rPr lang="en-GB" dirty="0"/>
              <a:t> – </a:t>
            </a:r>
            <a:r>
              <a:rPr lang="en-GB" dirty="0" err="1"/>
              <a:t>matsikkerhet</a:t>
            </a:r>
            <a:r>
              <a:rPr lang="en-GB" dirty="0"/>
              <a:t> </a:t>
            </a:r>
            <a:r>
              <a:rPr lang="en-GB" dirty="0" err="1"/>
              <a:t>og</a:t>
            </a:r>
            <a:r>
              <a:rPr lang="en-GB" dirty="0"/>
              <a:t> </a:t>
            </a:r>
            <a:r>
              <a:rPr lang="en-GB" dirty="0" err="1"/>
              <a:t>solidaritet</a:t>
            </a:r>
            <a:r>
              <a:rPr lang="en-GB" dirty="0"/>
              <a:t>. </a:t>
            </a:r>
          </a:p>
          <a:p>
            <a:endParaRPr lang="en-GB" dirty="0"/>
          </a:p>
          <a:p>
            <a:r>
              <a:rPr lang="en-GB" b="1" dirty="0"/>
              <a:t>Lag mat </a:t>
            </a:r>
            <a:r>
              <a:rPr lang="en-GB" b="1" dirty="0" err="1"/>
              <a:t>fra</a:t>
            </a:r>
            <a:r>
              <a:rPr lang="en-GB" b="1" dirty="0"/>
              <a:t> </a:t>
            </a:r>
            <a:r>
              <a:rPr lang="en-GB" b="1" dirty="0" err="1"/>
              <a:t>bunnen</a:t>
            </a:r>
            <a:r>
              <a:rPr lang="en-GB" b="1" dirty="0"/>
              <a:t> </a:t>
            </a:r>
            <a:r>
              <a:rPr lang="en-GB" b="1" dirty="0" err="1"/>
              <a:t>av</a:t>
            </a:r>
            <a:r>
              <a:rPr lang="en-GB" b="1" dirty="0"/>
              <a:t>: </a:t>
            </a:r>
            <a:r>
              <a:rPr lang="en-GB" dirty="0"/>
              <a:t>Det </a:t>
            </a:r>
            <a:r>
              <a:rPr lang="en-GB" dirty="0" err="1"/>
              <a:t>flytter</a:t>
            </a:r>
            <a:r>
              <a:rPr lang="en-GB" dirty="0"/>
              <a:t> </a:t>
            </a:r>
            <a:r>
              <a:rPr lang="en-GB" dirty="0" err="1"/>
              <a:t>matmakt</a:t>
            </a:r>
            <a:r>
              <a:rPr lang="en-GB" dirty="0"/>
              <a:t>, vi vet </a:t>
            </a:r>
            <a:r>
              <a:rPr lang="en-GB" dirty="0" err="1"/>
              <a:t>hva</a:t>
            </a:r>
            <a:r>
              <a:rPr lang="en-GB" dirty="0"/>
              <a:t> vi </a:t>
            </a:r>
            <a:r>
              <a:rPr lang="en-GB" dirty="0" err="1"/>
              <a:t>spiser</a:t>
            </a:r>
            <a:r>
              <a:rPr lang="en-GB" dirty="0"/>
              <a:t>, </a:t>
            </a:r>
            <a:r>
              <a:rPr lang="en-GB" dirty="0" err="1"/>
              <a:t>lærer</a:t>
            </a:r>
            <a:r>
              <a:rPr lang="en-GB" dirty="0"/>
              <a:t> å </a:t>
            </a:r>
            <a:r>
              <a:rPr lang="en-GB" dirty="0" err="1"/>
              <a:t>lage</a:t>
            </a:r>
            <a:r>
              <a:rPr lang="en-GB" dirty="0"/>
              <a:t> mat, </a:t>
            </a:r>
            <a:r>
              <a:rPr lang="en-GB" dirty="0" err="1"/>
              <a:t>får</a:t>
            </a:r>
            <a:r>
              <a:rPr lang="en-GB" dirty="0"/>
              <a:t> </a:t>
            </a:r>
            <a:r>
              <a:rPr lang="en-GB" dirty="0" err="1"/>
              <a:t>sunnere</a:t>
            </a:r>
            <a:r>
              <a:rPr lang="en-GB" dirty="0"/>
              <a:t> </a:t>
            </a:r>
            <a:r>
              <a:rPr lang="en-GB" dirty="0" err="1"/>
              <a:t>måltider</a:t>
            </a:r>
            <a:r>
              <a:rPr lang="en-GB" dirty="0"/>
              <a:t> </a:t>
            </a:r>
            <a:r>
              <a:rPr lang="en-GB" dirty="0" err="1"/>
              <a:t>og</a:t>
            </a:r>
            <a:r>
              <a:rPr lang="en-GB" dirty="0"/>
              <a:t> sparer </a:t>
            </a:r>
            <a:r>
              <a:rPr lang="en-GB" dirty="0" err="1"/>
              <a:t>penger</a:t>
            </a:r>
            <a:r>
              <a:rPr lang="en-GB" dirty="0"/>
              <a:t>. </a:t>
            </a:r>
          </a:p>
        </p:txBody>
      </p:sp>
      <p:sp>
        <p:nvSpPr>
          <p:cNvPr id="4" name="Slide Number Placeholder 3"/>
          <p:cNvSpPr>
            <a:spLocks noGrp="1"/>
          </p:cNvSpPr>
          <p:nvPr>
            <p:ph type="sldNum" sz="quarter" idx="5"/>
          </p:nvPr>
        </p:nvSpPr>
        <p:spPr/>
        <p:txBody>
          <a:bodyPr/>
          <a:lstStyle/>
          <a:p>
            <a:fld id="{CD10A838-FE96-4EAC-B0C0-86322D65D053}" type="slidenum">
              <a:rPr lang="en-GB" smtClean="0"/>
              <a:t>28</a:t>
            </a:fld>
            <a:endParaRPr lang="en-GB"/>
          </a:p>
        </p:txBody>
      </p:sp>
    </p:spTree>
    <p:extLst>
      <p:ext uri="{BB962C8B-B14F-4D97-AF65-F5344CB8AC3E}">
        <p14:creationId xmlns:p14="http://schemas.microsoft.com/office/powerpoint/2010/main" val="549663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Husker dere </a:t>
            </a:r>
            <a:r>
              <a:rPr lang="nb-NO" dirty="0" err="1"/>
              <a:t>challengen</a:t>
            </a:r>
            <a:r>
              <a:rPr lang="nb-NO" dirty="0"/>
              <a:t>? </a:t>
            </a:r>
          </a:p>
          <a:p>
            <a:endParaRPr lang="nb-NO" dirty="0"/>
          </a:p>
        </p:txBody>
      </p:sp>
      <p:sp>
        <p:nvSpPr>
          <p:cNvPr id="4" name="Slide Number Placeholder 3"/>
          <p:cNvSpPr>
            <a:spLocks noGrp="1"/>
          </p:cNvSpPr>
          <p:nvPr>
            <p:ph type="sldNum" sz="quarter" idx="5"/>
          </p:nvPr>
        </p:nvSpPr>
        <p:spPr/>
        <p:txBody>
          <a:bodyPr/>
          <a:lstStyle/>
          <a:p>
            <a:fld id="{CD10A838-FE96-4EAC-B0C0-86322D65D053}" type="slidenum">
              <a:rPr lang="en-GB" smtClean="0"/>
              <a:t>29</a:t>
            </a:fld>
            <a:endParaRPr lang="en-GB"/>
          </a:p>
        </p:txBody>
      </p:sp>
    </p:spTree>
    <p:extLst>
      <p:ext uri="{BB962C8B-B14F-4D97-AF65-F5344CB8AC3E}">
        <p14:creationId xmlns:p14="http://schemas.microsoft.com/office/powerpoint/2010/main" val="1691833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La elevene gå på butikken for å studere matvarer og pris. Send dem i grupper som skal komme tilbake med et forslag til en meny.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Gjør overslag over hva ting vil koste. Det viktigste er ikke at det er på krona riktig, gjør overslag. Det viktige er hvilke vurderinger dere har gjort underveis for å ende opp med en meny som er god, mettende, sunn og bærekraftig.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Hva dere har landet på og hvilke vurderinger dere har gjort skal vi prate om når dere kommer tilbake.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30</a:t>
            </a:fld>
            <a:endParaRPr lang="en-GB"/>
          </a:p>
        </p:txBody>
      </p:sp>
    </p:spTree>
    <p:extLst>
      <p:ext uri="{BB962C8B-B14F-4D97-AF65-F5344CB8AC3E}">
        <p14:creationId xmlns:p14="http://schemas.microsoft.com/office/powerpoint/2010/main" val="12436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Skoleåret</a:t>
            </a:r>
            <a:r>
              <a:rPr lang="en-GB" dirty="0"/>
              <a:t> 24/25 er </a:t>
            </a:r>
            <a:r>
              <a:rPr lang="en-GB" dirty="0" err="1"/>
              <a:t>studiestøtten</a:t>
            </a:r>
            <a:r>
              <a:rPr lang="en-GB" dirty="0"/>
              <a:t> (</a:t>
            </a:r>
            <a:r>
              <a:rPr lang="en-GB" dirty="0" err="1"/>
              <a:t>lån</a:t>
            </a:r>
            <a:r>
              <a:rPr lang="en-GB" dirty="0"/>
              <a:t> + stipend) </a:t>
            </a:r>
            <a:r>
              <a:rPr lang="en-GB" dirty="0" err="1"/>
              <a:t>på</a:t>
            </a:r>
            <a:r>
              <a:rPr lang="en-GB" dirty="0"/>
              <a:t> 152 000 kr. Det </a:t>
            </a:r>
            <a:r>
              <a:rPr lang="en-GB" dirty="0" err="1"/>
              <a:t>tilsvarer</a:t>
            </a:r>
            <a:r>
              <a:rPr lang="en-GB" dirty="0"/>
              <a:t> 13790 </a:t>
            </a:r>
            <a:r>
              <a:rPr lang="en-GB" dirty="0" err="1"/>
              <a:t>kr</a:t>
            </a:r>
            <a:r>
              <a:rPr lang="en-GB" dirty="0"/>
              <a:t> i 11 </a:t>
            </a:r>
            <a:r>
              <a:rPr lang="en-GB" dirty="0" err="1"/>
              <a:t>måneder</a:t>
            </a:r>
            <a:r>
              <a:rPr lang="en-GB" dirty="0"/>
              <a:t>. </a:t>
            </a:r>
          </a:p>
          <a:p>
            <a:endParaRPr lang="en-GB" dirty="0"/>
          </a:p>
          <a:p>
            <a:r>
              <a:rPr lang="en-GB" dirty="0" err="1"/>
              <a:t>Hvor</a:t>
            </a:r>
            <a:r>
              <a:rPr lang="en-GB" dirty="0"/>
              <a:t> </a:t>
            </a:r>
            <a:r>
              <a:rPr lang="en-GB" dirty="0" err="1"/>
              <a:t>mye</a:t>
            </a:r>
            <a:r>
              <a:rPr lang="en-GB" dirty="0"/>
              <a:t> </a:t>
            </a:r>
            <a:r>
              <a:rPr lang="en-GB" dirty="0" err="1"/>
              <a:t>vil</a:t>
            </a:r>
            <a:r>
              <a:rPr lang="en-GB" dirty="0"/>
              <a:t> </a:t>
            </a:r>
            <a:r>
              <a:rPr lang="en-GB" dirty="0" err="1"/>
              <a:t>elevene</a:t>
            </a:r>
            <a:r>
              <a:rPr lang="en-GB" dirty="0"/>
              <a:t> </a:t>
            </a:r>
            <a:r>
              <a:rPr lang="en-GB" dirty="0" err="1"/>
              <a:t>sette</a:t>
            </a:r>
            <a:r>
              <a:rPr lang="en-GB" dirty="0"/>
              <a:t> </a:t>
            </a:r>
            <a:r>
              <a:rPr lang="en-GB" dirty="0" err="1"/>
              <a:t>av</a:t>
            </a:r>
            <a:r>
              <a:rPr lang="en-GB" dirty="0"/>
              <a:t> </a:t>
            </a:r>
            <a:r>
              <a:rPr lang="en-GB" dirty="0" err="1"/>
              <a:t>til</a:t>
            </a:r>
            <a:r>
              <a:rPr lang="en-GB" dirty="0"/>
              <a:t> </a:t>
            </a:r>
            <a:r>
              <a:rPr lang="en-GB" dirty="0" err="1"/>
              <a:t>hver</a:t>
            </a:r>
            <a:r>
              <a:rPr lang="en-GB" dirty="0"/>
              <a:t> post i </a:t>
            </a:r>
            <a:r>
              <a:rPr lang="en-GB" dirty="0" err="1"/>
              <a:t>budsjettet</a:t>
            </a:r>
            <a:r>
              <a:rPr lang="en-GB" dirty="0"/>
              <a:t>? La </a:t>
            </a:r>
            <a:r>
              <a:rPr lang="en-GB" dirty="0" err="1"/>
              <a:t>gjerne</a:t>
            </a:r>
            <a:r>
              <a:rPr lang="en-GB" dirty="0"/>
              <a:t> </a:t>
            </a:r>
            <a:r>
              <a:rPr lang="en-GB" dirty="0" err="1"/>
              <a:t>elevene</a:t>
            </a:r>
            <a:r>
              <a:rPr lang="en-GB" dirty="0"/>
              <a:t> </a:t>
            </a:r>
            <a:r>
              <a:rPr lang="en-GB" dirty="0" err="1"/>
              <a:t>sette</a:t>
            </a:r>
            <a:r>
              <a:rPr lang="en-GB" dirty="0"/>
              <a:t> </a:t>
            </a:r>
            <a:r>
              <a:rPr lang="en-GB" dirty="0" err="1"/>
              <a:t>opp</a:t>
            </a:r>
            <a:r>
              <a:rPr lang="en-GB" dirty="0"/>
              <a:t> et </a:t>
            </a:r>
            <a:r>
              <a:rPr lang="en-GB" dirty="0" err="1"/>
              <a:t>forslag</a:t>
            </a:r>
            <a:r>
              <a:rPr lang="en-GB" dirty="0"/>
              <a:t> </a:t>
            </a:r>
            <a:r>
              <a:rPr lang="en-GB" dirty="0" err="1"/>
              <a:t>og</a:t>
            </a:r>
            <a:r>
              <a:rPr lang="en-GB" dirty="0"/>
              <a:t> </a:t>
            </a:r>
            <a:r>
              <a:rPr lang="en-GB" dirty="0" err="1"/>
              <a:t>diskutere</a:t>
            </a:r>
            <a:r>
              <a:rPr lang="en-GB" dirty="0"/>
              <a:t> seg i </a:t>
            </a:r>
            <a:r>
              <a:rPr lang="en-GB" dirty="0" err="1"/>
              <a:t>mellom</a:t>
            </a:r>
            <a:r>
              <a:rPr lang="en-GB" dirty="0"/>
              <a:t> </a:t>
            </a:r>
            <a:r>
              <a:rPr lang="en-GB" dirty="0" err="1"/>
              <a:t>og</a:t>
            </a:r>
            <a:r>
              <a:rPr lang="en-GB" dirty="0"/>
              <a:t> i plenum. </a:t>
            </a:r>
          </a:p>
          <a:p>
            <a:endParaRPr lang="en-GB" dirty="0"/>
          </a:p>
          <a:p>
            <a:r>
              <a:rPr lang="en-GB" dirty="0" err="1"/>
              <a:t>Månedsbudsjettet</a:t>
            </a:r>
            <a:r>
              <a:rPr lang="en-GB" dirty="0"/>
              <a:t> </a:t>
            </a:r>
            <a:r>
              <a:rPr lang="en-GB" dirty="0" err="1"/>
              <a:t>som</a:t>
            </a:r>
            <a:r>
              <a:rPr lang="en-GB" dirty="0"/>
              <a:t> er </a:t>
            </a:r>
            <a:r>
              <a:rPr lang="en-GB" dirty="0" err="1"/>
              <a:t>satt</a:t>
            </a:r>
            <a:r>
              <a:rPr lang="en-GB" dirty="0"/>
              <a:t> </a:t>
            </a:r>
            <a:r>
              <a:rPr lang="en-GB" dirty="0" err="1"/>
              <a:t>opp</a:t>
            </a:r>
            <a:r>
              <a:rPr lang="en-GB" dirty="0"/>
              <a:t> er </a:t>
            </a:r>
            <a:r>
              <a:rPr lang="en-GB" dirty="0" err="1"/>
              <a:t>basert</a:t>
            </a:r>
            <a:r>
              <a:rPr lang="en-GB" dirty="0"/>
              <a:t> </a:t>
            </a:r>
            <a:r>
              <a:rPr lang="en-GB" dirty="0" err="1"/>
              <a:t>på</a:t>
            </a:r>
            <a:r>
              <a:rPr lang="en-GB" dirty="0"/>
              <a:t> </a:t>
            </a:r>
            <a:r>
              <a:rPr lang="en-GB" dirty="0" err="1"/>
              <a:t>samtaler</a:t>
            </a:r>
            <a:r>
              <a:rPr lang="en-GB" dirty="0"/>
              <a:t> med </a:t>
            </a:r>
            <a:r>
              <a:rPr lang="en-GB" dirty="0" err="1"/>
              <a:t>studenter</a:t>
            </a:r>
            <a:r>
              <a:rPr lang="en-GB" dirty="0"/>
              <a:t>, men er bare et </a:t>
            </a:r>
            <a:r>
              <a:rPr lang="en-GB" dirty="0" err="1"/>
              <a:t>eksempel</a:t>
            </a:r>
            <a:r>
              <a:rPr lang="en-GB" dirty="0"/>
              <a:t>. </a:t>
            </a:r>
          </a:p>
          <a:p>
            <a:endParaRPr lang="en-GB" dirty="0"/>
          </a:p>
          <a:p>
            <a:r>
              <a:rPr lang="en-GB" dirty="0"/>
              <a:t>La </a:t>
            </a:r>
            <a:r>
              <a:rPr lang="en-GB" dirty="0" err="1"/>
              <a:t>oss</a:t>
            </a:r>
            <a:r>
              <a:rPr lang="en-GB" dirty="0"/>
              <a:t> </a:t>
            </a:r>
            <a:r>
              <a:rPr lang="en-GB" dirty="0" err="1"/>
              <a:t>si</a:t>
            </a:r>
            <a:r>
              <a:rPr lang="en-GB" dirty="0"/>
              <a:t> at det er </a:t>
            </a:r>
            <a:r>
              <a:rPr lang="en-GB" dirty="0" err="1"/>
              <a:t>igjen</a:t>
            </a:r>
            <a:r>
              <a:rPr lang="en-GB" dirty="0"/>
              <a:t> 3000 </a:t>
            </a:r>
            <a:r>
              <a:rPr lang="en-GB" dirty="0" err="1"/>
              <a:t>kr</a:t>
            </a:r>
            <a:r>
              <a:rPr lang="en-GB" dirty="0"/>
              <a:t> </a:t>
            </a:r>
            <a:r>
              <a:rPr lang="en-GB" dirty="0" err="1"/>
              <a:t>til</a:t>
            </a:r>
            <a:r>
              <a:rPr lang="en-GB"/>
              <a:t> mat i måneden</a:t>
            </a:r>
            <a:r>
              <a:rPr lang="en-GB" dirty="0"/>
              <a:t>. Det </a:t>
            </a:r>
            <a:r>
              <a:rPr lang="en-GB" dirty="0" err="1"/>
              <a:t>blir</a:t>
            </a:r>
            <a:r>
              <a:rPr lang="en-GB" dirty="0"/>
              <a:t> 100 </a:t>
            </a:r>
            <a:r>
              <a:rPr lang="en-GB" dirty="0" err="1"/>
              <a:t>kr</a:t>
            </a:r>
            <a:r>
              <a:rPr lang="en-GB" dirty="0"/>
              <a:t> </a:t>
            </a:r>
            <a:r>
              <a:rPr lang="en-GB" dirty="0" err="1"/>
              <a:t>hver</a:t>
            </a:r>
            <a:r>
              <a:rPr lang="en-GB" dirty="0"/>
              <a:t> </a:t>
            </a:r>
            <a:r>
              <a:rPr lang="en-GB" dirty="0" err="1"/>
              <a:t>dag</a:t>
            </a:r>
            <a:r>
              <a:rPr lang="en-GB" dirty="0"/>
              <a:t>.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3</a:t>
            </a:fld>
            <a:endParaRPr lang="en-GB"/>
          </a:p>
        </p:txBody>
      </p:sp>
    </p:spTree>
    <p:extLst>
      <p:ext uri="{BB962C8B-B14F-4D97-AF65-F5344CB8AC3E}">
        <p14:creationId xmlns:p14="http://schemas.microsoft.com/office/powerpoint/2010/main" val="479474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Vis eksempel på hvordan elevene kan tenke på butikken. For eksempel hvis de skal lage en suppe. </a:t>
            </a:r>
          </a:p>
          <a:p>
            <a:r>
              <a:rPr lang="nb-NO" dirty="0"/>
              <a:t>Gjør et overslag på hva menyen vil koste. Omtrentlig er nøye nok. </a:t>
            </a:r>
          </a:p>
          <a:p>
            <a:endParaRPr lang="nb-NO" dirty="0"/>
          </a:p>
          <a:p>
            <a:r>
              <a:rPr lang="nb-NO" dirty="0"/>
              <a:t>Eks. må du kjøpe en hel pakke med noe – hvor mye vil du bruke av totalen? </a:t>
            </a:r>
          </a:p>
        </p:txBody>
      </p:sp>
      <p:sp>
        <p:nvSpPr>
          <p:cNvPr id="4" name="Plassholder for lysbildenummer 3"/>
          <p:cNvSpPr>
            <a:spLocks noGrp="1"/>
          </p:cNvSpPr>
          <p:nvPr>
            <p:ph type="sldNum" sz="quarter" idx="5"/>
          </p:nvPr>
        </p:nvSpPr>
        <p:spPr/>
        <p:txBody>
          <a:bodyPr/>
          <a:lstStyle/>
          <a:p>
            <a:fld id="{5536900A-3362-40DE-80C2-CC86139A586A}" type="slidenum">
              <a:rPr lang="nb-NO" smtClean="0"/>
              <a:t>31</a:t>
            </a:fld>
            <a:endParaRPr lang="nb-NO"/>
          </a:p>
        </p:txBody>
      </p:sp>
    </p:spTree>
    <p:extLst>
      <p:ext uri="{BB962C8B-B14F-4D97-AF65-F5344CB8AC3E}">
        <p14:creationId xmlns:p14="http://schemas.microsoft.com/office/powerpoint/2010/main" val="2192017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Menti.com </a:t>
            </a:r>
          </a:p>
        </p:txBody>
      </p:sp>
      <p:sp>
        <p:nvSpPr>
          <p:cNvPr id="4" name="Plassholder for lysbildenummer 3"/>
          <p:cNvSpPr>
            <a:spLocks noGrp="1"/>
          </p:cNvSpPr>
          <p:nvPr>
            <p:ph type="sldNum" sz="quarter" idx="5"/>
          </p:nvPr>
        </p:nvSpPr>
        <p:spPr/>
        <p:txBody>
          <a:bodyPr/>
          <a:lstStyle/>
          <a:p>
            <a:fld id="{5536900A-3362-40DE-80C2-CC86139A586A}" type="slidenum">
              <a:rPr lang="nb-NO" smtClean="0"/>
              <a:t>32</a:t>
            </a:fld>
            <a:endParaRPr lang="nb-NO"/>
          </a:p>
        </p:txBody>
      </p:sp>
    </p:spTree>
    <p:extLst>
      <p:ext uri="{BB962C8B-B14F-4D97-AF65-F5344CB8AC3E}">
        <p14:creationId xmlns:p14="http://schemas.microsoft.com/office/powerpoint/2010/main" val="2727591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Del tipsene med hverandre. </a:t>
            </a:r>
          </a:p>
          <a:p>
            <a:r>
              <a:rPr lang="nb-NO" dirty="0"/>
              <a:t>Kan for eksempel deles muntlig, som </a:t>
            </a:r>
            <a:r>
              <a:rPr lang="nb-NO" dirty="0" err="1"/>
              <a:t>postitlapper</a:t>
            </a:r>
            <a:r>
              <a:rPr lang="nb-NO" dirty="0"/>
              <a:t> på en tavle, på teams eller menti.com. </a:t>
            </a:r>
          </a:p>
          <a:p>
            <a:endParaRPr lang="nb-NO" dirty="0"/>
          </a:p>
        </p:txBody>
      </p:sp>
      <p:sp>
        <p:nvSpPr>
          <p:cNvPr id="4" name="Plassholder for lysbildenummer 3"/>
          <p:cNvSpPr>
            <a:spLocks noGrp="1"/>
          </p:cNvSpPr>
          <p:nvPr>
            <p:ph type="sldNum" sz="quarter" idx="5"/>
          </p:nvPr>
        </p:nvSpPr>
        <p:spPr/>
        <p:txBody>
          <a:bodyPr/>
          <a:lstStyle/>
          <a:p>
            <a:fld id="{5536900A-3362-40DE-80C2-CC86139A586A}" type="slidenum">
              <a:rPr lang="nb-NO" smtClean="0"/>
              <a:t>33</a:t>
            </a:fld>
            <a:endParaRPr lang="nb-NO"/>
          </a:p>
        </p:txBody>
      </p:sp>
    </p:spTree>
    <p:extLst>
      <p:ext uri="{BB962C8B-B14F-4D97-AF65-F5344CB8AC3E}">
        <p14:creationId xmlns:p14="http://schemas.microsoft.com/office/powerpoint/2010/main" val="104746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Dette representerer en </a:t>
            </a:r>
            <a:r>
              <a:rPr lang="nb-NO" dirty="0" err="1"/>
              <a:t>challenge</a:t>
            </a:r>
            <a:r>
              <a:rPr lang="nb-NO" dirty="0"/>
              <a:t> som ligner litt på den kjøkkenet står i hele skoleåret. Bare at de skal tenke på en hel haug av elever, dere skal tenke på dere selv. </a:t>
            </a:r>
          </a:p>
          <a:p>
            <a:endParaRPr lang="nb-NO" dirty="0"/>
          </a:p>
          <a:p>
            <a:r>
              <a:rPr lang="nb-NO" dirty="0"/>
              <a:t>Utfordringen er å finne mat til alle måltider som oppfyller kriteriene i hjørnene:</a:t>
            </a:r>
          </a:p>
          <a:p>
            <a:pPr marL="171450" indent="-171450">
              <a:buFont typeface="Arial" panose="020B0604020202020204" pitchFamily="34" charset="0"/>
              <a:buChar char="•"/>
            </a:pPr>
            <a:r>
              <a:rPr lang="nb-NO" dirty="0"/>
              <a:t>Mettende (vi må spise nok)</a:t>
            </a:r>
          </a:p>
          <a:p>
            <a:pPr marL="171450" indent="-171450">
              <a:buFont typeface="Arial" panose="020B0604020202020204" pitchFamily="34" charset="0"/>
              <a:buChar char="•"/>
            </a:pPr>
            <a:r>
              <a:rPr lang="nb-NO" dirty="0"/>
              <a:t>Sunt (det skal være bra for oss og bidra til god helse)</a:t>
            </a:r>
          </a:p>
          <a:p>
            <a:pPr marL="171450" indent="-171450">
              <a:buFont typeface="Arial" panose="020B0604020202020204" pitchFamily="34" charset="0"/>
              <a:buChar char="•"/>
            </a:pPr>
            <a:r>
              <a:rPr lang="nb-NO" dirty="0"/>
              <a:t>Godt (det må smake, mat kan være kilde til glede, opplevelse og fellesskap)</a:t>
            </a:r>
          </a:p>
          <a:p>
            <a:pPr marL="171450" indent="-171450">
              <a:buFont typeface="Arial" panose="020B0604020202020204" pitchFamily="34" charset="0"/>
              <a:buChar char="•"/>
            </a:pPr>
            <a:r>
              <a:rPr lang="nb-NO" dirty="0"/>
              <a:t>Bærekraftig (bra for bønder, natur og klima).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Disse hensynene skal vi ta innenfor rammen av vårt budsjett. Målet er 4 fullverdige måltider hver dag. Denne utfordringen skal dere få løse, men først noen tips på veien som sparer penger, klima og bidrar til god helse.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(Det er også mulig å tenke </a:t>
            </a:r>
            <a:r>
              <a:rPr lang="nb-NO" dirty="0" err="1"/>
              <a:t>ukesmeny</a:t>
            </a:r>
            <a:r>
              <a:rPr lang="nb-NO" dirty="0"/>
              <a:t>. Da får dere med aspektene ved å planlegge måltidsvariasjoner over de samme råvarene, redusere matsvinn </a:t>
            </a:r>
            <a:r>
              <a:rPr lang="nb-NO" dirty="0" err="1"/>
              <a:t>m.m</a:t>
            </a:r>
            <a:r>
              <a:rPr lang="nb-NO" dirty="0"/>
              <a:t>)</a:t>
            </a:r>
          </a:p>
        </p:txBody>
      </p:sp>
      <p:sp>
        <p:nvSpPr>
          <p:cNvPr id="4" name="Slide Number Placeholder 3"/>
          <p:cNvSpPr>
            <a:spLocks noGrp="1"/>
          </p:cNvSpPr>
          <p:nvPr>
            <p:ph type="sldNum" sz="quarter" idx="5"/>
          </p:nvPr>
        </p:nvSpPr>
        <p:spPr/>
        <p:txBody>
          <a:bodyPr/>
          <a:lstStyle/>
          <a:p>
            <a:fld id="{CD10A838-FE96-4EAC-B0C0-86322D65D053}" type="slidenum">
              <a:rPr lang="en-GB" smtClean="0"/>
              <a:t>4</a:t>
            </a:fld>
            <a:endParaRPr lang="en-GB"/>
          </a:p>
        </p:txBody>
      </p:sp>
    </p:spTree>
    <p:extLst>
      <p:ext uri="{BB962C8B-B14F-4D97-AF65-F5344CB8AC3E}">
        <p14:creationId xmlns:p14="http://schemas.microsoft.com/office/powerpoint/2010/main" val="3832716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Tenk</a:t>
            </a:r>
            <a:r>
              <a:rPr lang="en-GB" b="0" dirty="0"/>
              <a:t> </a:t>
            </a:r>
            <a:r>
              <a:rPr lang="en-GB" b="0" dirty="0" err="1"/>
              <a:t>så</a:t>
            </a:r>
            <a:r>
              <a:rPr lang="en-GB" b="0" dirty="0"/>
              <a:t> mange </a:t>
            </a:r>
            <a:r>
              <a:rPr lang="en-GB" b="0" dirty="0" err="1"/>
              <a:t>andre</a:t>
            </a:r>
            <a:r>
              <a:rPr lang="en-GB" b="0" dirty="0"/>
              <a:t> ting det er </a:t>
            </a:r>
            <a:r>
              <a:rPr lang="en-GB" b="0" dirty="0" err="1"/>
              <a:t>gøyere</a:t>
            </a:r>
            <a:r>
              <a:rPr lang="en-GB" b="0" dirty="0"/>
              <a:t> å </a:t>
            </a:r>
            <a:r>
              <a:rPr lang="en-GB" b="0" dirty="0" err="1"/>
              <a:t>bruke</a:t>
            </a:r>
            <a:r>
              <a:rPr lang="en-GB" b="0" dirty="0"/>
              <a:t> </a:t>
            </a:r>
            <a:r>
              <a:rPr lang="en-GB" b="0" dirty="0" err="1"/>
              <a:t>penger</a:t>
            </a:r>
            <a:r>
              <a:rPr lang="en-GB" b="0" dirty="0"/>
              <a:t> </a:t>
            </a:r>
            <a:r>
              <a:rPr lang="en-GB" b="0" dirty="0" err="1"/>
              <a:t>på</a:t>
            </a:r>
            <a:r>
              <a:rPr lang="en-GB" b="0" dirty="0"/>
              <a:t> </a:t>
            </a:r>
            <a:r>
              <a:rPr lang="en-GB" b="0" dirty="0" err="1"/>
              <a:t>enn</a:t>
            </a:r>
            <a:r>
              <a:rPr lang="en-GB" b="0" dirty="0"/>
              <a:t> å </a:t>
            </a:r>
            <a:r>
              <a:rPr lang="en-GB" b="0" dirty="0" err="1"/>
              <a:t>fôre</a:t>
            </a:r>
            <a:r>
              <a:rPr lang="en-GB" b="0" dirty="0"/>
              <a:t> </a:t>
            </a:r>
            <a:r>
              <a:rPr lang="en-GB" b="0" dirty="0" err="1"/>
              <a:t>søpla</a:t>
            </a:r>
            <a:r>
              <a:rPr lang="en-GB" b="0" dirty="0"/>
              <a:t> med mat! I </a:t>
            </a:r>
            <a:r>
              <a:rPr lang="en-GB" b="0" dirty="0" err="1"/>
              <a:t>tillegg</a:t>
            </a:r>
            <a:r>
              <a:rPr lang="en-GB" b="0" dirty="0"/>
              <a:t> </a:t>
            </a:r>
            <a:r>
              <a:rPr lang="en-GB" b="0" dirty="0" err="1"/>
              <a:t>til</a:t>
            </a:r>
            <a:r>
              <a:rPr lang="en-GB" b="0" dirty="0"/>
              <a:t> at det er </a:t>
            </a:r>
            <a:r>
              <a:rPr lang="en-GB" b="0" dirty="0" err="1"/>
              <a:t>dumt</a:t>
            </a:r>
            <a:r>
              <a:rPr lang="en-GB" b="0" dirty="0"/>
              <a:t> for </a:t>
            </a:r>
            <a:r>
              <a:rPr lang="en-GB" b="0" dirty="0" err="1"/>
              <a:t>lommebok</a:t>
            </a:r>
            <a:r>
              <a:rPr lang="en-GB" b="0" dirty="0"/>
              <a:t> </a:t>
            </a:r>
            <a:r>
              <a:rPr lang="en-GB" b="0" dirty="0" err="1"/>
              <a:t>og</a:t>
            </a:r>
            <a:r>
              <a:rPr lang="en-GB" b="0" dirty="0"/>
              <a:t> </a:t>
            </a:r>
            <a:r>
              <a:rPr lang="en-GB" b="0" dirty="0" err="1"/>
              <a:t>klima</a:t>
            </a:r>
            <a:r>
              <a:rPr lang="en-GB" b="0" dirty="0"/>
              <a:t> å </a:t>
            </a:r>
            <a:r>
              <a:rPr lang="en-GB" b="0" dirty="0" err="1"/>
              <a:t>kaste</a:t>
            </a:r>
            <a:r>
              <a:rPr lang="en-GB" b="0" dirty="0"/>
              <a:t> mat, er det </a:t>
            </a:r>
            <a:r>
              <a:rPr lang="en-GB" b="0" dirty="0" err="1"/>
              <a:t>kjempekjedelig</a:t>
            </a:r>
            <a:r>
              <a:rPr lang="en-GB" b="0" dirty="0"/>
              <a:t> for </a:t>
            </a:r>
            <a:r>
              <a:rPr lang="en-GB" b="0" dirty="0" err="1"/>
              <a:t>bøndene</a:t>
            </a:r>
            <a:r>
              <a:rPr lang="en-GB" b="0" dirty="0"/>
              <a:t> å </a:t>
            </a:r>
            <a:r>
              <a:rPr lang="en-GB" b="0" dirty="0" err="1"/>
              <a:t>lage</a:t>
            </a:r>
            <a:r>
              <a:rPr lang="en-GB" b="0" dirty="0"/>
              <a:t> mat </a:t>
            </a:r>
            <a:r>
              <a:rPr lang="en-GB" b="0" dirty="0" err="1"/>
              <a:t>som</a:t>
            </a:r>
            <a:r>
              <a:rPr lang="en-GB" b="0" dirty="0"/>
              <a:t> </a:t>
            </a:r>
            <a:r>
              <a:rPr lang="en-GB" b="0" dirty="0" err="1"/>
              <a:t>ingen</a:t>
            </a:r>
            <a:r>
              <a:rPr lang="en-GB" b="0" dirty="0"/>
              <a:t> </a:t>
            </a:r>
            <a:r>
              <a:rPr lang="en-GB" b="0" dirty="0" err="1"/>
              <a:t>noen</a:t>
            </a:r>
            <a:r>
              <a:rPr lang="en-GB" b="0" dirty="0"/>
              <a:t> gang </a:t>
            </a:r>
            <a:r>
              <a:rPr lang="en-GB" b="0" dirty="0" err="1"/>
              <a:t>får</a:t>
            </a:r>
            <a:r>
              <a:rPr lang="en-GB" b="0" dirty="0"/>
              <a:t> glede av. Det er </a:t>
            </a:r>
            <a:r>
              <a:rPr lang="en-GB" b="0" dirty="0" err="1"/>
              <a:t>også</a:t>
            </a:r>
            <a:r>
              <a:rPr lang="en-GB" b="0" dirty="0"/>
              <a:t> </a:t>
            </a:r>
            <a:r>
              <a:rPr lang="en-GB" b="0" dirty="0" err="1"/>
              <a:t>usolidarisk</a:t>
            </a:r>
            <a:r>
              <a:rPr lang="en-GB" b="0" dirty="0"/>
              <a:t> å </a:t>
            </a:r>
            <a:r>
              <a:rPr lang="en-GB" b="0" dirty="0" err="1"/>
              <a:t>kaste</a:t>
            </a:r>
            <a:r>
              <a:rPr lang="en-GB" b="0" dirty="0"/>
              <a:t> mat. Vi vet at mange </a:t>
            </a:r>
            <a:r>
              <a:rPr lang="en-GB" b="0" dirty="0" err="1"/>
              <a:t>går</a:t>
            </a:r>
            <a:r>
              <a:rPr lang="en-GB" b="0" dirty="0"/>
              <a:t> </a:t>
            </a:r>
            <a:r>
              <a:rPr lang="en-GB" b="0" dirty="0" err="1"/>
              <a:t>sultne</a:t>
            </a:r>
            <a:r>
              <a:rPr lang="en-GB" b="0" dirty="0"/>
              <a:t> </a:t>
            </a:r>
            <a:r>
              <a:rPr lang="en-GB" b="0" dirty="0" err="1"/>
              <a:t>og</a:t>
            </a:r>
            <a:r>
              <a:rPr lang="en-GB" b="0" dirty="0"/>
              <a:t> at det er </a:t>
            </a:r>
            <a:r>
              <a:rPr lang="en-GB" b="0" dirty="0" err="1"/>
              <a:t>unødvendig</a:t>
            </a:r>
            <a:r>
              <a:rPr lang="en-GB" b="0" dirty="0"/>
              <a:t> </a:t>
            </a:r>
            <a:r>
              <a:rPr lang="en-GB" b="0" dirty="0" err="1"/>
              <a:t>siden</a:t>
            </a:r>
            <a:r>
              <a:rPr lang="en-GB" b="0" dirty="0"/>
              <a:t> det </a:t>
            </a:r>
            <a:r>
              <a:rPr lang="en-GB" b="0" dirty="0" err="1"/>
              <a:t>lages</a:t>
            </a:r>
            <a:r>
              <a:rPr lang="en-GB" b="0" dirty="0"/>
              <a:t> </a:t>
            </a:r>
            <a:r>
              <a:rPr lang="en-GB" b="0" dirty="0" err="1"/>
              <a:t>nok</a:t>
            </a:r>
            <a:r>
              <a:rPr lang="en-GB" b="0" dirty="0"/>
              <a:t> mat </a:t>
            </a:r>
            <a:r>
              <a:rPr lang="en-GB" b="0" dirty="0" err="1"/>
              <a:t>til</a:t>
            </a:r>
            <a:r>
              <a:rPr lang="en-GB" b="0" dirty="0"/>
              <a:t> alle. </a:t>
            </a:r>
            <a:r>
              <a:rPr lang="en-GB" b="0" dirty="0" err="1"/>
              <a:t>Matsvinnet</a:t>
            </a:r>
            <a:r>
              <a:rPr lang="en-GB" b="0" dirty="0"/>
              <a:t> i Norge </a:t>
            </a:r>
            <a:r>
              <a:rPr lang="en-GB" b="0" dirty="0" err="1"/>
              <a:t>kunne</a:t>
            </a:r>
            <a:r>
              <a:rPr lang="en-GB" b="0" dirty="0"/>
              <a:t> </a:t>
            </a:r>
            <a:r>
              <a:rPr lang="en-GB" b="0" dirty="0" err="1"/>
              <a:t>mettet</a:t>
            </a:r>
            <a:r>
              <a:rPr lang="en-GB" b="0" dirty="0"/>
              <a:t> 1 million </a:t>
            </a:r>
            <a:r>
              <a:rPr lang="en-GB" b="0" dirty="0" err="1"/>
              <a:t>mennesker</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Flere</a:t>
            </a:r>
            <a:r>
              <a:rPr lang="en-GB" b="1" dirty="0"/>
              <a:t> </a:t>
            </a:r>
            <a:r>
              <a:rPr lang="en-GB" b="1" dirty="0" err="1"/>
              <a:t>fakta</a:t>
            </a:r>
            <a:r>
              <a:rPr lang="en-GB" b="1" dirty="0"/>
              <a:t> om </a:t>
            </a:r>
            <a:r>
              <a:rPr lang="en-GB" b="1" dirty="0" err="1"/>
              <a:t>matsvinn</a:t>
            </a:r>
            <a:r>
              <a:rPr lang="en-GB" b="1" dirty="0"/>
              <a:t> </a:t>
            </a:r>
            <a:r>
              <a:rPr lang="en-GB" b="1" dirty="0" err="1"/>
              <a:t>finner</a:t>
            </a:r>
            <a:r>
              <a:rPr lang="en-GB" b="1" dirty="0"/>
              <a:t> du her: </a:t>
            </a:r>
            <a:r>
              <a:rPr lang="en-GB" dirty="0">
                <a:hlinkClick r:id="rId3"/>
              </a:rPr>
              <a:t>Framtiden i </a:t>
            </a:r>
            <a:r>
              <a:rPr lang="en-GB" dirty="0" err="1">
                <a:hlinkClick r:id="rId3"/>
              </a:rPr>
              <a:t>våre</a:t>
            </a:r>
            <a:r>
              <a:rPr lang="en-GB" dirty="0">
                <a:hlinkClick r:id="rId3"/>
              </a:rPr>
              <a:t> </a:t>
            </a:r>
            <a:r>
              <a:rPr lang="en-GB" dirty="0" err="1">
                <a:hlinkClick r:id="rId3"/>
              </a:rPr>
              <a:t>hender</a:t>
            </a:r>
            <a:r>
              <a:rPr lang="en-GB" dirty="0">
                <a:hlinkClick r:id="rId3"/>
              </a:rPr>
              <a:t> | </a:t>
            </a:r>
            <a:r>
              <a:rPr lang="en-GB" dirty="0" err="1">
                <a:hlinkClick r:id="rId3"/>
              </a:rPr>
              <a:t>Matsvinn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6</a:t>
            </a:fld>
            <a:endParaRPr lang="en-GB"/>
          </a:p>
        </p:txBody>
      </p:sp>
    </p:spTree>
    <p:extLst>
      <p:ext uri="{BB962C8B-B14F-4D97-AF65-F5344CB8AC3E}">
        <p14:creationId xmlns:p14="http://schemas.microsoft.com/office/powerpoint/2010/main" val="1430922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Maten er </a:t>
            </a:r>
            <a:r>
              <a:rPr lang="en-GB" dirty="0" err="1"/>
              <a:t>laga</a:t>
            </a:r>
            <a:r>
              <a:rPr lang="en-GB" dirty="0"/>
              <a:t> for å </a:t>
            </a:r>
            <a:r>
              <a:rPr lang="en-GB" dirty="0" err="1"/>
              <a:t>havne</a:t>
            </a:r>
            <a:r>
              <a:rPr lang="en-GB" dirty="0"/>
              <a:t> i </a:t>
            </a:r>
            <a:r>
              <a:rPr lang="en-GB" dirty="0" err="1"/>
              <a:t>magen</a:t>
            </a:r>
            <a:r>
              <a:rPr lang="en-GB" dirty="0"/>
              <a:t>, </a:t>
            </a:r>
            <a:r>
              <a:rPr lang="en-GB" dirty="0" err="1"/>
              <a:t>ikke</a:t>
            </a:r>
            <a:r>
              <a:rPr lang="en-GB" dirty="0"/>
              <a:t> i </a:t>
            </a:r>
            <a:r>
              <a:rPr lang="en-GB" dirty="0" err="1"/>
              <a:t>søpla</a:t>
            </a:r>
            <a:r>
              <a:rPr lang="en-GB" dirty="0"/>
              <a:t>. </a:t>
            </a:r>
          </a:p>
          <a:p>
            <a:endParaRPr lang="en-GB" dirty="0"/>
          </a:p>
          <a:p>
            <a:r>
              <a:rPr lang="en-GB" dirty="0"/>
              <a:t>Det </a:t>
            </a:r>
            <a:r>
              <a:rPr lang="en-GB" dirty="0" err="1"/>
              <a:t>dummeste</a:t>
            </a:r>
            <a:r>
              <a:rPr lang="en-GB" dirty="0"/>
              <a:t> vi </a:t>
            </a:r>
            <a:r>
              <a:rPr lang="en-GB" dirty="0" err="1"/>
              <a:t>kan</a:t>
            </a:r>
            <a:r>
              <a:rPr lang="en-GB" dirty="0"/>
              <a:t> </a:t>
            </a:r>
            <a:r>
              <a:rPr lang="en-GB" dirty="0" err="1"/>
              <a:t>gjøre</a:t>
            </a:r>
            <a:r>
              <a:rPr lang="en-GB" dirty="0"/>
              <a:t> er å </a:t>
            </a:r>
            <a:r>
              <a:rPr lang="en-GB" dirty="0" err="1"/>
              <a:t>kaste</a:t>
            </a:r>
            <a:r>
              <a:rPr lang="en-GB" dirty="0"/>
              <a:t> mat. Det er </a:t>
            </a:r>
            <a:r>
              <a:rPr lang="en-GB" dirty="0" err="1"/>
              <a:t>penger</a:t>
            </a:r>
            <a:r>
              <a:rPr lang="en-GB" dirty="0"/>
              <a:t>, </a:t>
            </a:r>
            <a:r>
              <a:rPr lang="en-GB" dirty="0" err="1"/>
              <a:t>ressurser</a:t>
            </a:r>
            <a:r>
              <a:rPr lang="en-GB" dirty="0"/>
              <a:t> </a:t>
            </a:r>
            <a:r>
              <a:rPr lang="en-GB" dirty="0" err="1"/>
              <a:t>og</a:t>
            </a:r>
            <a:r>
              <a:rPr lang="en-GB" dirty="0"/>
              <a:t> </a:t>
            </a:r>
            <a:r>
              <a:rPr lang="en-GB" dirty="0" err="1"/>
              <a:t>arbeidsinnsats</a:t>
            </a:r>
            <a:r>
              <a:rPr lang="en-GB" dirty="0"/>
              <a:t> </a:t>
            </a:r>
            <a:r>
              <a:rPr lang="en-GB" dirty="0" err="1"/>
              <a:t>tapt</a:t>
            </a:r>
            <a:r>
              <a:rPr lang="en-GB" dirty="0"/>
              <a:t>. </a:t>
            </a:r>
            <a:r>
              <a:rPr lang="en-GB" dirty="0" err="1"/>
              <a:t>Klimagassutslipp</a:t>
            </a:r>
            <a:r>
              <a:rPr lang="en-GB" dirty="0"/>
              <a:t> for mat </a:t>
            </a:r>
            <a:r>
              <a:rPr lang="en-GB" dirty="0" err="1"/>
              <a:t>som</a:t>
            </a:r>
            <a:r>
              <a:rPr lang="en-GB" dirty="0"/>
              <a:t> </a:t>
            </a:r>
            <a:r>
              <a:rPr lang="en-GB" dirty="0" err="1"/>
              <a:t>ingen</a:t>
            </a:r>
            <a:r>
              <a:rPr lang="en-GB" dirty="0"/>
              <a:t> </a:t>
            </a:r>
            <a:r>
              <a:rPr lang="en-GB" dirty="0" err="1"/>
              <a:t>noen</a:t>
            </a:r>
            <a:r>
              <a:rPr lang="en-GB" dirty="0"/>
              <a:t> gang </a:t>
            </a:r>
            <a:r>
              <a:rPr lang="en-GB" dirty="0" err="1"/>
              <a:t>får</a:t>
            </a:r>
            <a:r>
              <a:rPr lang="en-GB" dirty="0"/>
              <a:t> glede av.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Det </a:t>
            </a:r>
            <a:r>
              <a:rPr lang="en-GB" dirty="0" err="1"/>
              <a:t>vil</a:t>
            </a:r>
            <a:r>
              <a:rPr lang="en-GB" dirty="0"/>
              <a:t> </a:t>
            </a:r>
            <a:r>
              <a:rPr lang="en-GB" dirty="0" err="1"/>
              <a:t>være</a:t>
            </a:r>
            <a:r>
              <a:rPr lang="en-GB" dirty="0"/>
              <a:t> bra for </a:t>
            </a:r>
            <a:r>
              <a:rPr lang="en-GB" dirty="0" err="1"/>
              <a:t>både</a:t>
            </a:r>
            <a:r>
              <a:rPr lang="en-GB" dirty="0"/>
              <a:t> mage, </a:t>
            </a:r>
            <a:r>
              <a:rPr lang="en-GB" dirty="0" err="1"/>
              <a:t>lommebok</a:t>
            </a:r>
            <a:r>
              <a:rPr lang="en-GB" dirty="0"/>
              <a:t> </a:t>
            </a:r>
            <a:r>
              <a:rPr lang="en-GB" dirty="0" err="1"/>
              <a:t>og</a:t>
            </a:r>
            <a:r>
              <a:rPr lang="en-GB" dirty="0"/>
              <a:t> </a:t>
            </a:r>
            <a:r>
              <a:rPr lang="en-GB" dirty="0" err="1"/>
              <a:t>klima</a:t>
            </a:r>
            <a:r>
              <a:rPr lang="en-GB" dirty="0"/>
              <a:t> om vi </a:t>
            </a:r>
            <a:r>
              <a:rPr lang="en-GB" dirty="0" err="1"/>
              <a:t>spiser</a:t>
            </a:r>
            <a:r>
              <a:rPr lang="en-GB" dirty="0"/>
              <a:t> </a:t>
            </a:r>
            <a:r>
              <a:rPr lang="en-GB" dirty="0" err="1"/>
              <a:t>opp</a:t>
            </a:r>
            <a:r>
              <a:rPr lang="en-GB" dirty="0"/>
              <a:t> </a:t>
            </a:r>
            <a:r>
              <a:rPr lang="en-GB" dirty="0" err="1"/>
              <a:t>maten</a:t>
            </a:r>
            <a:r>
              <a:rPr lang="en-GB" dirty="0"/>
              <a:t> </a:t>
            </a:r>
            <a:r>
              <a:rPr lang="en-GB" dirty="0" err="1"/>
              <a:t>som</a:t>
            </a:r>
            <a:r>
              <a:rPr lang="en-GB" dirty="0"/>
              <a:t> er </a:t>
            </a:r>
            <a:r>
              <a:rPr lang="en-GB" dirty="0" err="1"/>
              <a:t>produsert</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På</a:t>
            </a:r>
            <a:r>
              <a:rPr lang="en-GB" dirty="0"/>
              <a:t> </a:t>
            </a:r>
            <a:r>
              <a:rPr lang="en-GB" dirty="0" err="1"/>
              <a:t>hybel</a:t>
            </a:r>
            <a:r>
              <a:rPr lang="en-GB" dirty="0"/>
              <a:t> handler det </a:t>
            </a:r>
            <a:r>
              <a:rPr lang="en-GB" dirty="0" err="1"/>
              <a:t>mye</a:t>
            </a:r>
            <a:r>
              <a:rPr lang="en-GB" dirty="0"/>
              <a:t> om å se inn i </a:t>
            </a:r>
            <a:r>
              <a:rPr lang="en-GB" dirty="0" err="1"/>
              <a:t>kjøleskapet</a:t>
            </a:r>
            <a:r>
              <a:rPr lang="en-GB" dirty="0"/>
              <a:t>. </a:t>
            </a:r>
            <a:r>
              <a:rPr lang="en-GB" dirty="0" err="1"/>
              <a:t>Hva</a:t>
            </a:r>
            <a:r>
              <a:rPr lang="en-GB" dirty="0"/>
              <a:t> </a:t>
            </a:r>
            <a:r>
              <a:rPr lang="en-GB" dirty="0" err="1"/>
              <a:t>finnes</a:t>
            </a:r>
            <a:r>
              <a:rPr lang="en-GB" dirty="0"/>
              <a:t> I </a:t>
            </a:r>
            <a:r>
              <a:rPr lang="en-GB" dirty="0" err="1"/>
              <a:t>kjøleskapet</a:t>
            </a:r>
            <a:r>
              <a:rPr lang="en-GB" dirty="0"/>
              <a:t>? Er det </a:t>
            </a:r>
            <a:r>
              <a:rPr lang="en-GB" dirty="0" err="1"/>
              <a:t>noe</a:t>
            </a:r>
            <a:r>
              <a:rPr lang="en-GB" dirty="0"/>
              <a:t> det </a:t>
            </a:r>
            <a:r>
              <a:rPr lang="en-GB" dirty="0" err="1"/>
              <a:t>haster</a:t>
            </a:r>
            <a:r>
              <a:rPr lang="en-GB" dirty="0"/>
              <a:t> å </a:t>
            </a:r>
            <a:r>
              <a:rPr lang="en-GB" dirty="0" err="1"/>
              <a:t>spise</a:t>
            </a:r>
            <a:r>
              <a:rPr lang="en-GB" dirty="0"/>
              <a:t>? </a:t>
            </a:r>
            <a:r>
              <a:rPr lang="en-GB" dirty="0" err="1"/>
              <a:t>Hva</a:t>
            </a:r>
            <a:r>
              <a:rPr lang="en-GB" dirty="0"/>
              <a:t> </a:t>
            </a:r>
            <a:r>
              <a:rPr lang="en-GB" dirty="0" err="1"/>
              <a:t>kan</a:t>
            </a:r>
            <a:r>
              <a:rPr lang="en-GB" dirty="0"/>
              <a:t> du </a:t>
            </a:r>
            <a:r>
              <a:rPr lang="en-GB" dirty="0" err="1"/>
              <a:t>lage</a:t>
            </a:r>
            <a:r>
              <a:rPr lang="en-GB" dirty="0"/>
              <a:t> med </a:t>
            </a:r>
            <a:r>
              <a:rPr lang="en-GB" dirty="0" err="1"/>
              <a:t>utgangspunkt</a:t>
            </a:r>
            <a:r>
              <a:rPr lang="en-GB" dirty="0"/>
              <a:t> i det du </a:t>
            </a:r>
            <a:r>
              <a:rPr lang="en-GB" dirty="0" err="1"/>
              <a:t>har</a:t>
            </a:r>
            <a:r>
              <a:rPr lang="en-GB" dirty="0"/>
              <a:t>? Hold </a:t>
            </a:r>
            <a:r>
              <a:rPr lang="en-GB" dirty="0" err="1"/>
              <a:t>oversikt</a:t>
            </a:r>
            <a:r>
              <a:rPr lang="en-GB" dirty="0"/>
              <a:t> </a:t>
            </a:r>
            <a:r>
              <a:rPr lang="en-GB" dirty="0" err="1"/>
              <a:t>og</a:t>
            </a:r>
            <a:r>
              <a:rPr lang="en-GB" dirty="0"/>
              <a:t> lag </a:t>
            </a:r>
            <a:r>
              <a:rPr lang="en-GB" dirty="0" err="1"/>
              <a:t>måltid</a:t>
            </a:r>
            <a:r>
              <a:rPr lang="en-GB" dirty="0"/>
              <a:t> med </a:t>
            </a:r>
            <a:r>
              <a:rPr lang="en-GB" dirty="0" err="1"/>
              <a:t>utgangpunkt</a:t>
            </a:r>
            <a:r>
              <a:rPr lang="en-GB" dirty="0"/>
              <a:t> I det du </a:t>
            </a:r>
            <a:r>
              <a:rPr lang="en-GB" dirty="0" err="1"/>
              <a:t>har</a:t>
            </a:r>
            <a:r>
              <a:rPr lang="en-GB" dirty="0"/>
              <a:t>. </a:t>
            </a:r>
            <a:r>
              <a:rPr lang="en-GB" dirty="0" err="1"/>
              <a:t>Turen</a:t>
            </a:r>
            <a:r>
              <a:rPr lang="en-GB" dirty="0"/>
              <a:t> </a:t>
            </a:r>
            <a:r>
              <a:rPr lang="en-GB" dirty="0" err="1"/>
              <a:t>på</a:t>
            </a:r>
            <a:r>
              <a:rPr lang="en-GB" dirty="0"/>
              <a:t> </a:t>
            </a:r>
            <a:r>
              <a:rPr lang="en-GB" dirty="0" err="1"/>
              <a:t>butikken</a:t>
            </a:r>
            <a:r>
              <a:rPr lang="en-GB" dirty="0"/>
              <a:t>, </a:t>
            </a:r>
            <a:r>
              <a:rPr lang="en-GB" dirty="0" err="1"/>
              <a:t>begynner</a:t>
            </a:r>
            <a:r>
              <a:rPr lang="en-GB" dirty="0"/>
              <a:t> med </a:t>
            </a:r>
            <a:r>
              <a:rPr lang="en-GB" dirty="0" err="1"/>
              <a:t>en</a:t>
            </a:r>
            <a:r>
              <a:rPr lang="en-GB" dirty="0"/>
              <a:t> </a:t>
            </a:r>
            <a:r>
              <a:rPr lang="en-GB" dirty="0" err="1"/>
              <a:t>kikk</a:t>
            </a:r>
            <a:r>
              <a:rPr lang="en-GB" dirty="0"/>
              <a:t> inn i </a:t>
            </a:r>
            <a:r>
              <a:rPr lang="en-GB" dirty="0" err="1"/>
              <a:t>kjøleskapet</a:t>
            </a:r>
            <a:r>
              <a:rPr lang="en-GB" dirty="0"/>
              <a:t>. Det er </a:t>
            </a:r>
            <a:r>
              <a:rPr lang="en-GB" dirty="0" err="1"/>
              <a:t>også</a:t>
            </a:r>
            <a:r>
              <a:rPr lang="en-GB" dirty="0"/>
              <a:t> </a:t>
            </a:r>
            <a:r>
              <a:rPr lang="en-GB" dirty="0" err="1"/>
              <a:t>lurt</a:t>
            </a:r>
            <a:r>
              <a:rPr lang="en-GB" dirty="0"/>
              <a:t> å handle </a:t>
            </a:r>
            <a:r>
              <a:rPr lang="en-GB" dirty="0" err="1"/>
              <a:t>råvarer</a:t>
            </a:r>
            <a:r>
              <a:rPr lang="en-GB" dirty="0"/>
              <a:t> du </a:t>
            </a:r>
            <a:r>
              <a:rPr lang="en-GB" dirty="0" err="1"/>
              <a:t>kan</a:t>
            </a:r>
            <a:r>
              <a:rPr lang="en-GB" dirty="0"/>
              <a:t> </a:t>
            </a:r>
            <a:r>
              <a:rPr lang="en-GB" dirty="0" err="1"/>
              <a:t>bruke</a:t>
            </a:r>
            <a:r>
              <a:rPr lang="en-GB" dirty="0"/>
              <a:t> </a:t>
            </a:r>
            <a:r>
              <a:rPr lang="en-GB" dirty="0" err="1"/>
              <a:t>til</a:t>
            </a:r>
            <a:r>
              <a:rPr lang="en-GB" dirty="0"/>
              <a:t> </a:t>
            </a:r>
            <a:r>
              <a:rPr lang="en-GB" dirty="0" err="1"/>
              <a:t>flere</a:t>
            </a:r>
            <a:r>
              <a:rPr lang="en-GB" dirty="0"/>
              <a:t> </a:t>
            </a:r>
            <a:r>
              <a:rPr lang="en-GB" dirty="0" err="1"/>
              <a:t>måltider</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Tips for å </a:t>
            </a:r>
            <a:r>
              <a:rPr lang="en-GB" b="1" dirty="0" err="1"/>
              <a:t>redusere</a:t>
            </a:r>
            <a:r>
              <a:rPr lang="en-GB" b="1" dirty="0"/>
              <a:t> </a:t>
            </a:r>
            <a:r>
              <a:rPr lang="en-GB" b="1" dirty="0" err="1"/>
              <a:t>matsvinn</a:t>
            </a:r>
            <a:r>
              <a:rPr lang="en-GB"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3"/>
              </a:rPr>
              <a:t>Framtiden i våre hender | Slik reduserer du matsvinnet hjemme</a:t>
            </a:r>
            <a:endParaRPr lang="en-GB" dirty="0"/>
          </a:p>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7</a:t>
            </a:fld>
            <a:endParaRPr lang="en-GB"/>
          </a:p>
        </p:txBody>
      </p:sp>
    </p:spTree>
    <p:extLst>
      <p:ext uri="{BB962C8B-B14F-4D97-AF65-F5344CB8AC3E}">
        <p14:creationId xmlns:p14="http://schemas.microsoft.com/office/powerpoint/2010/main" val="1718886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Dagligvarekjedene har et stort matsvinn. Det har de ansvar for å gjøre noe med og Framtiden i våre hender jobber for å forplikte dem gjennom en virkningsfull </a:t>
            </a:r>
            <a:r>
              <a:rPr lang="nb-NO" dirty="0" err="1"/>
              <a:t>matkastelov</a:t>
            </a:r>
            <a:r>
              <a:rPr lang="nb-NO" dirty="0"/>
              <a:t>. Samtidig er det noe hver av oss kan gjøre – spille på lag med butikkene gjennom valgene vi tar i butikken. </a:t>
            </a:r>
          </a:p>
        </p:txBody>
      </p:sp>
      <p:sp>
        <p:nvSpPr>
          <p:cNvPr id="4" name="Plassholder for lysbildenummer 3"/>
          <p:cNvSpPr>
            <a:spLocks noGrp="1"/>
          </p:cNvSpPr>
          <p:nvPr>
            <p:ph type="sldNum" sz="quarter" idx="5"/>
          </p:nvPr>
        </p:nvSpPr>
        <p:spPr/>
        <p:txBody>
          <a:bodyPr/>
          <a:lstStyle/>
          <a:p>
            <a:fld id="{5536900A-3362-40DE-80C2-CC86139A586A}" type="slidenum">
              <a:rPr lang="nb-NO" smtClean="0"/>
              <a:t>8</a:t>
            </a:fld>
            <a:endParaRPr lang="nb-NO"/>
          </a:p>
        </p:txBody>
      </p:sp>
    </p:spTree>
    <p:extLst>
      <p:ext uri="{BB962C8B-B14F-4D97-AF65-F5344CB8AC3E}">
        <p14:creationId xmlns:p14="http://schemas.microsoft.com/office/powerpoint/2010/main" val="222629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Ikke</a:t>
            </a:r>
            <a:r>
              <a:rPr lang="en-GB" dirty="0"/>
              <a:t> la </a:t>
            </a:r>
            <a:r>
              <a:rPr lang="en-GB" dirty="0" err="1"/>
              <a:t>deg</a:t>
            </a:r>
            <a:r>
              <a:rPr lang="en-GB" dirty="0"/>
              <a:t> lure! </a:t>
            </a:r>
            <a:r>
              <a:rPr lang="en-GB" dirty="0" err="1"/>
              <a:t>Dagligvarebransjen</a:t>
            </a:r>
            <a:r>
              <a:rPr lang="en-GB" dirty="0"/>
              <a:t> </a:t>
            </a:r>
            <a:r>
              <a:rPr lang="en-GB" dirty="0" err="1"/>
              <a:t>vil</a:t>
            </a:r>
            <a:r>
              <a:rPr lang="en-GB" dirty="0"/>
              <a:t> </a:t>
            </a:r>
            <a:r>
              <a:rPr lang="en-GB" dirty="0" err="1"/>
              <a:t>selge</a:t>
            </a:r>
            <a:r>
              <a:rPr lang="en-GB" dirty="0"/>
              <a:t> </a:t>
            </a:r>
            <a:r>
              <a:rPr lang="en-GB" dirty="0" err="1"/>
              <a:t>oss</a:t>
            </a:r>
            <a:r>
              <a:rPr lang="en-GB" dirty="0"/>
              <a:t> mat. De er </a:t>
            </a:r>
            <a:r>
              <a:rPr lang="en-GB" dirty="0" err="1"/>
              <a:t>tjent</a:t>
            </a:r>
            <a:r>
              <a:rPr lang="en-GB" dirty="0"/>
              <a:t> med å </a:t>
            </a:r>
            <a:r>
              <a:rPr lang="en-GB" dirty="0" err="1"/>
              <a:t>redusere</a:t>
            </a:r>
            <a:r>
              <a:rPr lang="en-GB" dirty="0"/>
              <a:t> </a:t>
            </a:r>
            <a:r>
              <a:rPr lang="en-GB" dirty="0" err="1"/>
              <a:t>matsvinnet</a:t>
            </a:r>
            <a:r>
              <a:rPr lang="en-GB" dirty="0"/>
              <a:t> i </a:t>
            </a:r>
            <a:r>
              <a:rPr lang="en-GB" dirty="0" err="1"/>
              <a:t>butikk</a:t>
            </a:r>
            <a:r>
              <a:rPr lang="en-GB" dirty="0"/>
              <a:t> </a:t>
            </a:r>
            <a:r>
              <a:rPr lang="en-GB" dirty="0" err="1"/>
              <a:t>siden</a:t>
            </a:r>
            <a:r>
              <a:rPr lang="en-GB" dirty="0"/>
              <a:t> det er tap </a:t>
            </a:r>
            <a:r>
              <a:rPr lang="en-GB" dirty="0" err="1"/>
              <a:t>av</a:t>
            </a:r>
            <a:r>
              <a:rPr lang="en-GB" dirty="0"/>
              <a:t> </a:t>
            </a:r>
            <a:r>
              <a:rPr lang="en-GB" dirty="0" err="1"/>
              <a:t>penger</a:t>
            </a:r>
            <a:r>
              <a:rPr lang="en-GB" dirty="0"/>
              <a:t>. Men de </a:t>
            </a:r>
            <a:r>
              <a:rPr lang="en-GB" dirty="0" err="1"/>
              <a:t>bryr</a:t>
            </a:r>
            <a:r>
              <a:rPr lang="en-GB" dirty="0"/>
              <a:t> seg </a:t>
            </a:r>
            <a:r>
              <a:rPr lang="en-GB" dirty="0" err="1"/>
              <a:t>mindre</a:t>
            </a:r>
            <a:r>
              <a:rPr lang="en-GB" dirty="0"/>
              <a:t> om du </a:t>
            </a:r>
            <a:r>
              <a:rPr lang="en-GB" dirty="0" err="1"/>
              <a:t>kaster</a:t>
            </a:r>
            <a:r>
              <a:rPr lang="en-GB" dirty="0"/>
              <a:t> </a:t>
            </a:r>
            <a:r>
              <a:rPr lang="en-GB" dirty="0" err="1"/>
              <a:t>maten</a:t>
            </a:r>
            <a:r>
              <a:rPr lang="en-GB" dirty="0"/>
              <a:t> </a:t>
            </a:r>
            <a:r>
              <a:rPr lang="en-GB" dirty="0" err="1"/>
              <a:t>hjemme</a:t>
            </a:r>
            <a:r>
              <a:rPr lang="en-GB" dirty="0"/>
              <a:t> </a:t>
            </a:r>
            <a:r>
              <a:rPr lang="en-GB" dirty="0" err="1"/>
              <a:t>hos</a:t>
            </a:r>
            <a:r>
              <a:rPr lang="en-GB" dirty="0"/>
              <a:t> deg. Da </a:t>
            </a:r>
            <a:r>
              <a:rPr lang="en-GB" dirty="0" err="1"/>
              <a:t>har</a:t>
            </a:r>
            <a:r>
              <a:rPr lang="en-GB" dirty="0"/>
              <a:t> jo de </a:t>
            </a:r>
            <a:r>
              <a:rPr lang="en-GB" dirty="0" err="1"/>
              <a:t>uansett</a:t>
            </a:r>
            <a:r>
              <a:rPr lang="en-GB" dirty="0"/>
              <a:t> </a:t>
            </a:r>
            <a:r>
              <a:rPr lang="en-GB" dirty="0" err="1"/>
              <a:t>tjent</a:t>
            </a:r>
            <a:r>
              <a:rPr lang="en-GB" dirty="0"/>
              <a:t> </a:t>
            </a:r>
            <a:r>
              <a:rPr lang="en-GB" dirty="0" err="1"/>
              <a:t>penger</a:t>
            </a:r>
            <a:r>
              <a:rPr lang="en-GB" dirty="0"/>
              <a:t> </a:t>
            </a:r>
            <a:r>
              <a:rPr lang="en-GB" dirty="0" err="1"/>
              <a:t>på</a:t>
            </a:r>
            <a:r>
              <a:rPr lang="en-GB" dirty="0"/>
              <a:t> å </a:t>
            </a:r>
            <a:r>
              <a:rPr lang="en-GB" dirty="0" err="1"/>
              <a:t>selge</a:t>
            </a:r>
            <a:r>
              <a:rPr lang="en-GB" dirty="0"/>
              <a:t> </a:t>
            </a:r>
            <a:r>
              <a:rPr lang="en-GB" dirty="0" err="1"/>
              <a:t>deg</a:t>
            </a:r>
            <a:r>
              <a:rPr lang="en-GB" dirty="0"/>
              <a:t> den. </a:t>
            </a:r>
            <a:r>
              <a:rPr lang="en-GB" dirty="0" err="1"/>
              <a:t>Derfor</a:t>
            </a:r>
            <a:r>
              <a:rPr lang="en-GB" dirty="0"/>
              <a:t> </a:t>
            </a:r>
            <a:r>
              <a:rPr lang="en-GB" dirty="0" err="1"/>
              <a:t>må</a:t>
            </a:r>
            <a:r>
              <a:rPr lang="en-GB" dirty="0"/>
              <a:t> du </a:t>
            </a:r>
            <a:r>
              <a:rPr lang="en-GB" dirty="0" err="1"/>
              <a:t>være</a:t>
            </a:r>
            <a:r>
              <a:rPr lang="en-GB" dirty="0"/>
              <a:t> </a:t>
            </a:r>
            <a:r>
              <a:rPr lang="en-GB" dirty="0" err="1"/>
              <a:t>obs</a:t>
            </a:r>
            <a:r>
              <a:rPr lang="en-GB" dirty="0"/>
              <a:t> </a:t>
            </a:r>
            <a:r>
              <a:rPr lang="en-GB" dirty="0" err="1"/>
              <a:t>og</a:t>
            </a:r>
            <a:r>
              <a:rPr lang="en-GB" dirty="0"/>
              <a:t> </a:t>
            </a:r>
            <a:r>
              <a:rPr lang="en-GB" dirty="0" err="1"/>
              <a:t>ikke</a:t>
            </a:r>
            <a:r>
              <a:rPr lang="en-GB" dirty="0"/>
              <a:t> la </a:t>
            </a:r>
            <a:r>
              <a:rPr lang="en-GB" dirty="0" err="1"/>
              <a:t>deg</a:t>
            </a:r>
            <a:r>
              <a:rPr lang="en-GB" dirty="0"/>
              <a:t> lure </a:t>
            </a:r>
            <a:r>
              <a:rPr lang="en-GB" dirty="0" err="1"/>
              <a:t>av</a:t>
            </a:r>
            <a:r>
              <a:rPr lang="en-GB" dirty="0"/>
              <a:t> </a:t>
            </a:r>
            <a:r>
              <a:rPr lang="en-GB" dirty="0" err="1"/>
              <a:t>tilbud</a:t>
            </a:r>
            <a:r>
              <a:rPr lang="en-GB" dirty="0"/>
              <a:t>. Det er </a:t>
            </a:r>
            <a:r>
              <a:rPr lang="en-GB" dirty="0" err="1"/>
              <a:t>lett</a:t>
            </a:r>
            <a:r>
              <a:rPr lang="en-GB" dirty="0"/>
              <a:t> å </a:t>
            </a:r>
            <a:r>
              <a:rPr lang="en-GB" dirty="0" err="1"/>
              <a:t>tro</a:t>
            </a:r>
            <a:r>
              <a:rPr lang="en-GB" dirty="0"/>
              <a:t> at 3 for 2 er et </a:t>
            </a:r>
            <a:r>
              <a:rPr lang="en-GB" dirty="0" err="1"/>
              <a:t>godt</a:t>
            </a:r>
            <a:r>
              <a:rPr lang="en-GB" dirty="0"/>
              <a:t> </a:t>
            </a:r>
            <a:r>
              <a:rPr lang="en-GB" dirty="0" err="1"/>
              <a:t>tilbud</a:t>
            </a:r>
            <a:r>
              <a:rPr lang="en-GB" dirty="0"/>
              <a:t>, men det er </a:t>
            </a:r>
            <a:r>
              <a:rPr lang="en-GB" dirty="0" err="1"/>
              <a:t>ikke</a:t>
            </a:r>
            <a:r>
              <a:rPr lang="en-GB" dirty="0"/>
              <a:t> det </a:t>
            </a:r>
            <a:r>
              <a:rPr lang="en-GB" dirty="0" err="1"/>
              <a:t>dersom</a:t>
            </a:r>
            <a:r>
              <a:rPr lang="en-GB" dirty="0"/>
              <a:t> du </a:t>
            </a:r>
            <a:r>
              <a:rPr lang="en-GB" dirty="0" err="1"/>
              <a:t>trenger</a:t>
            </a:r>
            <a:r>
              <a:rPr lang="en-GB" dirty="0"/>
              <a:t> </a:t>
            </a:r>
            <a:r>
              <a:rPr lang="en-GB" dirty="0" err="1"/>
              <a:t>ingen</a:t>
            </a:r>
            <a:r>
              <a:rPr lang="en-GB" dirty="0"/>
              <a:t> </a:t>
            </a:r>
            <a:r>
              <a:rPr lang="en-GB" dirty="0" err="1"/>
              <a:t>eller</a:t>
            </a:r>
            <a:r>
              <a:rPr lang="en-GB" dirty="0"/>
              <a:t> ender </a:t>
            </a:r>
            <a:r>
              <a:rPr lang="en-GB" dirty="0" err="1"/>
              <a:t>opp</a:t>
            </a:r>
            <a:r>
              <a:rPr lang="en-GB" dirty="0"/>
              <a:t> med å </a:t>
            </a:r>
            <a:r>
              <a:rPr lang="en-GB" dirty="0" err="1"/>
              <a:t>kaste</a:t>
            </a:r>
            <a:r>
              <a:rPr lang="en-GB" dirty="0"/>
              <a:t> mat. </a:t>
            </a:r>
          </a:p>
        </p:txBody>
      </p:sp>
      <p:sp>
        <p:nvSpPr>
          <p:cNvPr id="4" name="Slide Number Placeholder 3"/>
          <p:cNvSpPr>
            <a:spLocks noGrp="1"/>
          </p:cNvSpPr>
          <p:nvPr>
            <p:ph type="sldNum" sz="quarter" idx="5"/>
          </p:nvPr>
        </p:nvSpPr>
        <p:spPr/>
        <p:txBody>
          <a:bodyPr/>
          <a:lstStyle/>
          <a:p>
            <a:fld id="{CD10A838-FE96-4EAC-B0C0-86322D65D053}" type="slidenum">
              <a:rPr lang="en-GB" smtClean="0"/>
              <a:t>9</a:t>
            </a:fld>
            <a:endParaRPr lang="en-GB"/>
          </a:p>
        </p:txBody>
      </p:sp>
    </p:spTree>
    <p:extLst>
      <p:ext uri="{BB962C8B-B14F-4D97-AF65-F5344CB8AC3E}">
        <p14:creationId xmlns:p14="http://schemas.microsoft.com/office/powerpoint/2010/main" val="2184339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10A838-FE96-4EAC-B0C0-86322D65D053}" type="slidenum">
              <a:rPr lang="en-GB" smtClean="0"/>
              <a:t>10</a:t>
            </a:fld>
            <a:endParaRPr lang="en-GB"/>
          </a:p>
        </p:txBody>
      </p:sp>
    </p:spTree>
    <p:extLst>
      <p:ext uri="{BB962C8B-B14F-4D97-AF65-F5344CB8AC3E}">
        <p14:creationId xmlns:p14="http://schemas.microsoft.com/office/powerpoint/2010/main" val="3540824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lysbil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4FAE-0D38-B375-4EDD-5027888E11EC}"/>
              </a:ext>
            </a:extLst>
          </p:cNvPr>
          <p:cNvSpPr>
            <a:spLocks noGrp="1"/>
          </p:cNvSpPr>
          <p:nvPr>
            <p:ph type="ctrTitle" hasCustomPrompt="1"/>
          </p:nvPr>
        </p:nvSpPr>
        <p:spPr>
          <a:xfrm>
            <a:off x="1524000" y="1122363"/>
            <a:ext cx="9144000" cy="2387600"/>
          </a:xfrm>
        </p:spPr>
        <p:txBody>
          <a:bodyPr anchor="b">
            <a:normAutofit/>
          </a:bodyPr>
          <a:lstStyle>
            <a:lvl1pPr algn="ctr">
              <a:defRPr sz="6666">
                <a:solidFill>
                  <a:schemeClr val="bg1"/>
                </a:solidFill>
              </a:defRPr>
            </a:lvl1pPr>
          </a:lstStyle>
          <a:p>
            <a:r>
              <a:rPr lang="en-US" dirty="0"/>
              <a:t>Tittel </a:t>
            </a:r>
            <a:r>
              <a:rPr lang="en-US" dirty="0" err="1"/>
              <a:t>på</a:t>
            </a:r>
            <a:r>
              <a:rPr lang="en-US" dirty="0"/>
              <a:t> </a:t>
            </a:r>
            <a:r>
              <a:rPr lang="en-US" dirty="0" err="1"/>
              <a:t>presentasjonen</a:t>
            </a:r>
            <a:endParaRPr lang="nb-NO" dirty="0"/>
          </a:p>
        </p:txBody>
      </p:sp>
      <p:sp>
        <p:nvSpPr>
          <p:cNvPr id="3" name="Subtitle 2">
            <a:extLst>
              <a:ext uri="{FF2B5EF4-FFF2-40B4-BE49-F238E27FC236}">
                <a16:creationId xmlns:a16="http://schemas.microsoft.com/office/drawing/2014/main" id="{692FB69C-2937-503E-D5AB-6961500AF6E8}"/>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667">
                <a:solidFill>
                  <a:schemeClr val="bg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dirty="0" err="1"/>
              <a:t>Skriv</a:t>
            </a:r>
            <a:r>
              <a:rPr lang="en-US" dirty="0"/>
              <a:t> </a:t>
            </a:r>
            <a:r>
              <a:rPr lang="en-US" dirty="0" err="1"/>
              <a:t>en</a:t>
            </a:r>
            <a:r>
              <a:rPr lang="en-US" dirty="0"/>
              <a:t> </a:t>
            </a:r>
            <a:r>
              <a:rPr lang="en-US" dirty="0" err="1"/>
              <a:t>undertittel</a:t>
            </a:r>
            <a:r>
              <a:rPr lang="en-US" dirty="0"/>
              <a:t> </a:t>
            </a:r>
            <a:r>
              <a:rPr lang="en-US" dirty="0" err="1"/>
              <a:t>som</a:t>
            </a:r>
            <a:r>
              <a:rPr lang="en-US" dirty="0"/>
              <a:t> </a:t>
            </a:r>
            <a:r>
              <a:rPr lang="en-US" dirty="0" err="1"/>
              <a:t>sier</a:t>
            </a:r>
            <a:r>
              <a:rPr lang="en-US" dirty="0"/>
              <a:t> </a:t>
            </a:r>
            <a:r>
              <a:rPr lang="en-US" dirty="0" err="1"/>
              <a:t>litt</a:t>
            </a:r>
            <a:r>
              <a:rPr lang="en-US" dirty="0"/>
              <a:t> </a:t>
            </a:r>
            <a:r>
              <a:rPr lang="en-US" dirty="0" err="1"/>
              <a:t>mer</a:t>
            </a:r>
            <a:endParaRPr lang="nb-NO" dirty="0"/>
          </a:p>
        </p:txBody>
      </p:sp>
      <p:sp>
        <p:nvSpPr>
          <p:cNvPr id="7" name="Text Placeholder 21">
            <a:extLst>
              <a:ext uri="{FF2B5EF4-FFF2-40B4-BE49-F238E27FC236}">
                <a16:creationId xmlns:a16="http://schemas.microsoft.com/office/drawing/2014/main" id="{25EB95CB-65D2-8823-36FD-D107DE619F9A}"/>
              </a:ext>
            </a:extLst>
          </p:cNvPr>
          <p:cNvSpPr>
            <a:spLocks noGrp="1"/>
          </p:cNvSpPr>
          <p:nvPr>
            <p:ph type="body" sz="quarter" idx="13" hasCustomPrompt="1"/>
          </p:nvPr>
        </p:nvSpPr>
        <p:spPr>
          <a:xfrm>
            <a:off x="3696891" y="5904839"/>
            <a:ext cx="4798219" cy="533136"/>
          </a:xfrm>
        </p:spPr>
        <p:txBody>
          <a:bodyPr>
            <a:normAutofit/>
          </a:bodyPr>
          <a:lstStyle>
            <a:lvl1pPr marL="0" indent="0" algn="ctr">
              <a:buNone/>
              <a:defRPr sz="1667">
                <a:solidFill>
                  <a:schemeClr val="bg1"/>
                </a:solidFill>
              </a:defRPr>
            </a:lvl1pPr>
          </a:lstStyle>
          <a:p>
            <a:pPr lvl="0"/>
            <a:r>
              <a:rPr lang="en-US" dirty="0"/>
              <a:t>av </a:t>
            </a:r>
            <a:r>
              <a:rPr lang="en-US" dirty="0" err="1"/>
              <a:t>Ditt</a:t>
            </a:r>
            <a:r>
              <a:rPr lang="en-US" dirty="0"/>
              <a:t> </a:t>
            </a:r>
            <a:r>
              <a:rPr lang="en-US" dirty="0" err="1"/>
              <a:t>Navn</a:t>
            </a:r>
            <a:r>
              <a:rPr lang="en-US" dirty="0"/>
              <a:t> | 03.08.2023</a:t>
            </a:r>
            <a:endParaRPr lang="nb-NO" dirty="0"/>
          </a:p>
        </p:txBody>
      </p:sp>
    </p:spTree>
    <p:extLst>
      <p:ext uri="{BB962C8B-B14F-4D97-AF65-F5344CB8AC3E}">
        <p14:creationId xmlns:p14="http://schemas.microsoft.com/office/powerpoint/2010/main" val="396885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Kulepunkter med overskrift">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D2471D-9739-4E39-A76E-25A324B21B58}"/>
              </a:ext>
            </a:extLst>
          </p:cNvPr>
          <p:cNvSpPr>
            <a:spLocks noGrp="1"/>
          </p:cNvSpPr>
          <p:nvPr>
            <p:ph type="title" hasCustomPrompt="1"/>
          </p:nvPr>
        </p:nvSpPr>
        <p:spPr/>
        <p:txBody>
          <a:bodyPr>
            <a:noAutofit/>
          </a:bodyPr>
          <a:lstStyle>
            <a:lvl1pPr>
              <a:defRPr sz="6600" b="1">
                <a:solidFill>
                  <a:srgbClr val="F7941D"/>
                </a:solidFill>
                <a:latin typeface="HK Grotesk Pro" panose="00000500000000000000" pitchFamily="2" charset="0"/>
              </a:defRPr>
            </a:lvl1pPr>
          </a:lstStyle>
          <a:p>
            <a:r>
              <a:rPr lang="nb-NO"/>
              <a:t>Fin tittel her</a:t>
            </a:r>
          </a:p>
        </p:txBody>
      </p:sp>
      <p:sp>
        <p:nvSpPr>
          <p:cNvPr id="3" name="Plassholder for innhold 2">
            <a:extLst>
              <a:ext uri="{FF2B5EF4-FFF2-40B4-BE49-F238E27FC236}">
                <a16:creationId xmlns:a16="http://schemas.microsoft.com/office/drawing/2014/main" id="{6C9FF11B-E33E-420F-9D6D-0B89E91A1121}"/>
              </a:ext>
            </a:extLst>
          </p:cNvPr>
          <p:cNvSpPr>
            <a:spLocks noGrp="1"/>
          </p:cNvSpPr>
          <p:nvPr>
            <p:ph idx="1" hasCustomPrompt="1"/>
          </p:nvPr>
        </p:nvSpPr>
        <p:spPr/>
        <p:txBody>
          <a:bodyPr/>
          <a:lstStyle>
            <a:lvl1pPr marL="228600" indent="-228600">
              <a:buClr>
                <a:srgbClr val="F7941D"/>
              </a:buClr>
              <a:buFont typeface="Wingdings" panose="05000000000000000000" pitchFamily="2" charset="2"/>
              <a:buChar char="§"/>
              <a:defRPr sz="6600" b="1">
                <a:latin typeface="HK Grotesk Pro" panose="00000500000000000000" pitchFamily="2" charset="0"/>
              </a:defRPr>
            </a:lvl1pPr>
            <a:lvl2pPr marL="685800" indent="-228600">
              <a:buClr>
                <a:srgbClr val="F7941D"/>
              </a:buClr>
              <a:buFont typeface="Wingdings" panose="05000000000000000000" pitchFamily="2" charset="2"/>
              <a:buChar char="§"/>
              <a:defRPr sz="3600">
                <a:latin typeface="HK Grotesk Pro" panose="00000500000000000000" pitchFamily="2" charset="0"/>
              </a:defRPr>
            </a:lvl2pPr>
            <a:lvl3pPr marL="1143000" indent="-228600">
              <a:buClr>
                <a:srgbClr val="F7941D"/>
              </a:buClr>
              <a:buFont typeface="Wingdings" panose="05000000000000000000" pitchFamily="2" charset="2"/>
              <a:buChar char="§"/>
              <a:defRPr sz="3200">
                <a:latin typeface="HK Grotesk Pro" panose="00000500000000000000" pitchFamily="2" charset="0"/>
              </a:defRPr>
            </a:lvl3pPr>
            <a:lvl4pPr marL="1600200" indent="-228600">
              <a:buClr>
                <a:srgbClr val="F7941D"/>
              </a:buClr>
              <a:buFont typeface="Wingdings" panose="05000000000000000000" pitchFamily="2" charset="2"/>
              <a:buChar char="§"/>
              <a:defRPr sz="2800">
                <a:latin typeface="HK Grotesk Pro" panose="00000500000000000000" pitchFamily="2" charset="0"/>
              </a:defRPr>
            </a:lvl4pPr>
            <a:lvl5pPr marL="2057400" indent="-228600">
              <a:buClr>
                <a:srgbClr val="F7941D"/>
              </a:buClr>
              <a:buFont typeface="Wingdings" panose="05000000000000000000" pitchFamily="2" charset="2"/>
              <a:buChar char="§"/>
              <a:defRPr sz="2800">
                <a:latin typeface="HK Grotesk Pro" panose="00000500000000000000" pitchFamily="2" charset="0"/>
              </a:defRPr>
            </a:lvl5pPr>
          </a:lstStyle>
          <a:p>
            <a:pPr lvl="0"/>
            <a:r>
              <a:rPr lang="nb-NO"/>
              <a:t>Fyll inn gode kulepunkter</a:t>
            </a:r>
          </a:p>
          <a:p>
            <a:pPr lvl="0"/>
            <a:r>
              <a:rPr lang="nb-NO"/>
              <a:t>Hold det kort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D4F4A36-760D-46D9-9AD5-A5AB48F9FF2B}"/>
              </a:ext>
            </a:extLst>
          </p:cNvPr>
          <p:cNvSpPr>
            <a:spLocks noGrp="1"/>
          </p:cNvSpPr>
          <p:nvPr>
            <p:ph type="dt" sz="half" idx="10"/>
          </p:nvPr>
        </p:nvSpPr>
        <p:spPr/>
        <p:txBody>
          <a:bodyPr/>
          <a:lstStyle/>
          <a:p>
            <a:fld id="{C35BFDC9-7C5A-41C3-9BAA-29D7AE946FFB}" type="datetimeFigureOut">
              <a:rPr lang="nb-NO" smtClean="0"/>
              <a:t>27.06.2024</a:t>
            </a:fld>
            <a:endParaRPr lang="nb-NO"/>
          </a:p>
        </p:txBody>
      </p:sp>
      <p:sp>
        <p:nvSpPr>
          <p:cNvPr id="5" name="Plassholder for bunntekst 4">
            <a:extLst>
              <a:ext uri="{FF2B5EF4-FFF2-40B4-BE49-F238E27FC236}">
                <a16:creationId xmlns:a16="http://schemas.microsoft.com/office/drawing/2014/main" id="{49564FFE-6742-4592-BE84-EA5B679369D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BFC9340-2411-4BCB-9B42-ECB33DB2C07B}"/>
              </a:ext>
            </a:extLst>
          </p:cNvPr>
          <p:cNvSpPr>
            <a:spLocks noGrp="1"/>
          </p:cNvSpPr>
          <p:nvPr>
            <p:ph type="sldNum" sz="quarter" idx="12"/>
          </p:nvPr>
        </p:nvSpPr>
        <p:spPr/>
        <p:txBody>
          <a:bodyPr/>
          <a:lstStyle/>
          <a:p>
            <a:fld id="{477B3D08-1BE4-4CFF-A490-F70D17B4221D}" type="slidenum">
              <a:rPr lang="nb-NO" smtClean="0"/>
              <a:t>‹#›</a:t>
            </a:fld>
            <a:endParaRPr lang="nb-NO"/>
          </a:p>
        </p:txBody>
      </p:sp>
    </p:spTree>
    <p:extLst>
      <p:ext uri="{BB962C8B-B14F-4D97-AF65-F5344CB8AC3E}">
        <p14:creationId xmlns:p14="http://schemas.microsoft.com/office/powerpoint/2010/main" val="214406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itat med oransj bakgrunn">
    <p:bg>
      <p:bgRef idx="1002">
        <a:schemeClr val="bg2"/>
      </p:bgRef>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108DB5-6956-4F18-85D3-2306F604E329}"/>
              </a:ext>
            </a:extLst>
          </p:cNvPr>
          <p:cNvSpPr>
            <a:spLocks noGrp="1"/>
          </p:cNvSpPr>
          <p:nvPr>
            <p:ph type="title" hasCustomPrompt="1"/>
          </p:nvPr>
        </p:nvSpPr>
        <p:spPr>
          <a:xfrm>
            <a:off x="838200" y="672124"/>
            <a:ext cx="10515600" cy="4884614"/>
          </a:xfrm>
        </p:spPr>
        <p:txBody>
          <a:bodyPr anchor="t">
            <a:normAutofit/>
          </a:bodyPr>
          <a:lstStyle>
            <a:lvl1pPr algn="l">
              <a:defRPr sz="8000" b="1"/>
            </a:lvl1pPr>
          </a:lstStyle>
          <a:p>
            <a:r>
              <a:rPr lang="nb-NO"/>
              <a:t>«Sett inn sitat her»</a:t>
            </a:r>
          </a:p>
        </p:txBody>
      </p:sp>
      <p:sp>
        <p:nvSpPr>
          <p:cNvPr id="4" name="Plassholder for dato 3">
            <a:extLst>
              <a:ext uri="{FF2B5EF4-FFF2-40B4-BE49-F238E27FC236}">
                <a16:creationId xmlns:a16="http://schemas.microsoft.com/office/drawing/2014/main" id="{0E853567-C61B-44BF-98AD-A40AA8CEFBC7}"/>
              </a:ext>
            </a:extLst>
          </p:cNvPr>
          <p:cNvSpPr>
            <a:spLocks noGrp="1"/>
          </p:cNvSpPr>
          <p:nvPr>
            <p:ph type="dt" sz="half" idx="10"/>
          </p:nvPr>
        </p:nvSpPr>
        <p:spPr/>
        <p:txBody>
          <a:bodyPr/>
          <a:lstStyle/>
          <a:p>
            <a:fld id="{C35BFDC9-7C5A-41C3-9BAA-29D7AE946FFB}" type="datetimeFigureOut">
              <a:rPr lang="nb-NO" smtClean="0"/>
              <a:t>27.06.2024</a:t>
            </a:fld>
            <a:endParaRPr lang="nb-NO"/>
          </a:p>
        </p:txBody>
      </p:sp>
      <p:sp>
        <p:nvSpPr>
          <p:cNvPr id="5" name="Plassholder for bunntekst 4">
            <a:extLst>
              <a:ext uri="{FF2B5EF4-FFF2-40B4-BE49-F238E27FC236}">
                <a16:creationId xmlns:a16="http://schemas.microsoft.com/office/drawing/2014/main" id="{ED11BD4A-C03F-4DCE-B95E-34F4AD47935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A68A81-F3F9-4696-99A4-51BE0D612211}"/>
              </a:ext>
            </a:extLst>
          </p:cNvPr>
          <p:cNvSpPr>
            <a:spLocks noGrp="1"/>
          </p:cNvSpPr>
          <p:nvPr>
            <p:ph type="sldNum" sz="quarter" idx="12"/>
          </p:nvPr>
        </p:nvSpPr>
        <p:spPr/>
        <p:txBody>
          <a:bodyPr/>
          <a:lstStyle>
            <a:lvl1pPr>
              <a:defRPr lang="nb-NO" smtClean="0"/>
            </a:lvl1pPr>
          </a:lstStyle>
          <a:p>
            <a:fld id="{477B3D08-1BE4-4CFF-A490-F70D17B4221D}" type="slidenum">
              <a:rPr lang="nb-NO" smtClean="0"/>
              <a:t>‹#›</a:t>
            </a:fld>
            <a:endParaRPr lang="nb-NO"/>
          </a:p>
        </p:txBody>
      </p:sp>
    </p:spTree>
    <p:extLst>
      <p:ext uri="{BB962C8B-B14F-4D97-AF65-F5344CB8AC3E}">
        <p14:creationId xmlns:p14="http://schemas.microsoft.com/office/powerpoint/2010/main" val="3238758348"/>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Fremhevet tall">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BC1E-2ED4-7937-2656-D135411B6000}"/>
              </a:ext>
            </a:extLst>
          </p:cNvPr>
          <p:cNvSpPr>
            <a:spLocks noGrp="1"/>
          </p:cNvSpPr>
          <p:nvPr>
            <p:ph type="ctrTitle" hasCustomPrompt="1"/>
          </p:nvPr>
        </p:nvSpPr>
        <p:spPr>
          <a:xfrm>
            <a:off x="1524000" y="1121833"/>
            <a:ext cx="9144000" cy="2387865"/>
          </a:xfrm>
        </p:spPr>
        <p:txBody>
          <a:bodyPr anchor="b">
            <a:normAutofit/>
          </a:bodyPr>
          <a:lstStyle>
            <a:lvl1pPr algn="ctr">
              <a:defRPr sz="13833">
                <a:latin typeface="Georgia Pro" panose="02040502050405020303" pitchFamily="18" charset="0"/>
                <a:cs typeface="Times New Roman" panose="02020603050405020304" pitchFamily="18" charset="0"/>
              </a:defRPr>
            </a:lvl1pPr>
          </a:lstStyle>
          <a:p>
            <a:r>
              <a:rPr lang="en-US" dirty="0"/>
              <a:t>??</a:t>
            </a:r>
            <a:endParaRPr lang="nb-NO" dirty="0"/>
          </a:p>
        </p:txBody>
      </p:sp>
      <p:sp>
        <p:nvSpPr>
          <p:cNvPr id="3" name="Subtitle 2">
            <a:extLst>
              <a:ext uri="{FF2B5EF4-FFF2-40B4-BE49-F238E27FC236}">
                <a16:creationId xmlns:a16="http://schemas.microsoft.com/office/drawing/2014/main" id="{A049A10F-BBB7-962E-BBA3-B090E46ECF16}"/>
              </a:ext>
            </a:extLst>
          </p:cNvPr>
          <p:cNvSpPr>
            <a:spLocks noGrp="1"/>
          </p:cNvSpPr>
          <p:nvPr>
            <p:ph type="subTitle" idx="1" hasCustomPrompt="1"/>
          </p:nvPr>
        </p:nvSpPr>
        <p:spPr>
          <a:xfrm>
            <a:off x="1524000" y="3602303"/>
            <a:ext cx="9144000" cy="1654968"/>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err="1"/>
              <a:t>skriv</a:t>
            </a:r>
            <a:r>
              <a:rPr lang="en-US" dirty="0"/>
              <a:t> inn et tall </a:t>
            </a:r>
            <a:r>
              <a:rPr lang="en-US" dirty="0" err="1"/>
              <a:t>eller</a:t>
            </a:r>
            <a:r>
              <a:rPr lang="en-US" dirty="0"/>
              <a:t> et </a:t>
            </a:r>
            <a:r>
              <a:rPr lang="en-US" dirty="0" err="1"/>
              <a:t>ord</a:t>
            </a:r>
            <a:r>
              <a:rPr lang="en-US" dirty="0"/>
              <a:t> </a:t>
            </a:r>
            <a:r>
              <a:rPr lang="en-US" dirty="0" err="1"/>
              <a:t>og</a:t>
            </a:r>
            <a:r>
              <a:rPr lang="en-US" dirty="0"/>
              <a:t> </a:t>
            </a:r>
            <a:r>
              <a:rPr lang="en-US" dirty="0" err="1"/>
              <a:t>litt</a:t>
            </a:r>
            <a:r>
              <a:rPr lang="en-US" dirty="0"/>
              <a:t> </a:t>
            </a:r>
            <a:r>
              <a:rPr lang="en-US" dirty="0" err="1"/>
              <a:t>tekst</a:t>
            </a:r>
            <a:r>
              <a:rPr lang="en-US" dirty="0"/>
              <a:t>.</a:t>
            </a:r>
            <a:endParaRPr lang="nb-NO" dirty="0"/>
          </a:p>
        </p:txBody>
      </p:sp>
    </p:spTree>
    <p:extLst>
      <p:ext uri="{BB962C8B-B14F-4D97-AF65-F5344CB8AC3E}">
        <p14:creationId xmlns:p14="http://schemas.microsoft.com/office/powerpoint/2010/main" val="459839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emhevet tekst">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49A10F-BBB7-962E-BBA3-B090E46ECF16}"/>
              </a:ext>
            </a:extLst>
          </p:cNvPr>
          <p:cNvSpPr>
            <a:spLocks noGrp="1"/>
          </p:cNvSpPr>
          <p:nvPr>
            <p:ph type="subTitle" idx="1" hasCustomPrompt="1"/>
          </p:nvPr>
        </p:nvSpPr>
        <p:spPr>
          <a:xfrm>
            <a:off x="1524000" y="2524993"/>
            <a:ext cx="9144000" cy="1654968"/>
          </a:xfrm>
        </p:spPr>
        <p:txBody>
          <a:bodyPr>
            <a:normAutofit/>
          </a:bodyPr>
          <a:lstStyle>
            <a:lvl1pPr marL="0" indent="0" algn="ctr">
              <a:buNone/>
              <a:defRPr sz="3667">
                <a:latin typeface="+mj-lt"/>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err="1"/>
              <a:t>Skriv</a:t>
            </a:r>
            <a:r>
              <a:rPr lang="en-US" dirty="0"/>
              <a:t> </a:t>
            </a:r>
            <a:r>
              <a:rPr lang="en-US" dirty="0" err="1"/>
              <a:t>noe</a:t>
            </a:r>
            <a:r>
              <a:rPr lang="en-US" dirty="0"/>
              <a:t> </a:t>
            </a:r>
            <a:r>
              <a:rPr lang="en-US" dirty="0" err="1"/>
              <a:t>kort</a:t>
            </a:r>
            <a:r>
              <a:rPr lang="en-US" dirty="0"/>
              <a:t>.</a:t>
            </a:r>
            <a:endParaRPr lang="nb-NO" dirty="0"/>
          </a:p>
        </p:txBody>
      </p:sp>
    </p:spTree>
    <p:extLst>
      <p:ext uri="{BB962C8B-B14F-4D97-AF65-F5344CB8AC3E}">
        <p14:creationId xmlns:p14="http://schemas.microsoft.com/office/powerpoint/2010/main" val="963290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E03F-F60E-477D-24C1-628E3B1DB0FF}"/>
              </a:ext>
            </a:extLst>
          </p:cNvPr>
          <p:cNvSpPr>
            <a:spLocks noGrp="1"/>
          </p:cNvSpPr>
          <p:nvPr>
            <p:ph type="title" hasCustomPrompt="1"/>
          </p:nvPr>
        </p:nvSpPr>
        <p:spPr>
          <a:xfrm>
            <a:off x="3004207" y="365125"/>
            <a:ext cx="5719107" cy="1325563"/>
          </a:xfrm>
        </p:spPr>
        <p:txBody>
          <a:bodyPr/>
          <a:lstStyle>
            <a:lvl1pPr algn="ctr">
              <a:defRPr/>
            </a:lvl1pPr>
          </a:lstStyle>
          <a:p>
            <a:r>
              <a:rPr lang="en-US" dirty="0" err="1"/>
              <a:t>Overskrift</a:t>
            </a:r>
            <a:endParaRPr lang="nb-NO" dirty="0"/>
          </a:p>
        </p:txBody>
      </p:sp>
      <p:sp>
        <p:nvSpPr>
          <p:cNvPr id="7" name="Picture Placeholder 6">
            <a:extLst>
              <a:ext uri="{FF2B5EF4-FFF2-40B4-BE49-F238E27FC236}">
                <a16:creationId xmlns:a16="http://schemas.microsoft.com/office/drawing/2014/main" id="{44CD58D4-6893-A8B7-A309-076958518062}"/>
              </a:ext>
            </a:extLst>
          </p:cNvPr>
          <p:cNvSpPr>
            <a:spLocks noGrp="1"/>
          </p:cNvSpPr>
          <p:nvPr>
            <p:ph type="pic" sz="quarter" idx="10"/>
          </p:nvPr>
        </p:nvSpPr>
        <p:spPr>
          <a:xfrm>
            <a:off x="2987146" y="1879979"/>
            <a:ext cx="2627313" cy="2628636"/>
          </a:xfrm>
          <a:prstGeom prst="roundRect">
            <a:avLst>
              <a:gd name="adj" fmla="val 6666"/>
            </a:avLst>
          </a:prstGeom>
        </p:spPr>
        <p:txBody>
          <a:bodyPr/>
          <a:lstStyle/>
          <a:p>
            <a:r>
              <a:rPr lang="en-US"/>
              <a:t>Click icon to add picture</a:t>
            </a:r>
            <a:endParaRPr lang="nb-NO"/>
          </a:p>
        </p:txBody>
      </p:sp>
      <p:sp>
        <p:nvSpPr>
          <p:cNvPr id="8" name="Picture Placeholder 6">
            <a:extLst>
              <a:ext uri="{FF2B5EF4-FFF2-40B4-BE49-F238E27FC236}">
                <a16:creationId xmlns:a16="http://schemas.microsoft.com/office/drawing/2014/main" id="{5395F7D4-F6B0-077B-EE1C-337FBB8354B6}"/>
              </a:ext>
            </a:extLst>
          </p:cNvPr>
          <p:cNvSpPr>
            <a:spLocks noGrp="1"/>
          </p:cNvSpPr>
          <p:nvPr>
            <p:ph type="pic" sz="quarter" idx="11"/>
          </p:nvPr>
        </p:nvSpPr>
        <p:spPr>
          <a:xfrm>
            <a:off x="6096000" y="1863715"/>
            <a:ext cx="2627313" cy="2628636"/>
          </a:xfrm>
          <a:prstGeom prst="roundRect">
            <a:avLst>
              <a:gd name="adj" fmla="val 6666"/>
            </a:avLst>
          </a:prstGeom>
        </p:spPr>
        <p:txBody>
          <a:bodyPr/>
          <a:lstStyle/>
          <a:p>
            <a:r>
              <a:rPr lang="en-US"/>
              <a:t>Click icon to add picture</a:t>
            </a:r>
            <a:endParaRPr lang="nb-NO"/>
          </a:p>
        </p:txBody>
      </p:sp>
      <p:sp>
        <p:nvSpPr>
          <p:cNvPr id="10" name="Text Placeholder 9">
            <a:extLst>
              <a:ext uri="{FF2B5EF4-FFF2-40B4-BE49-F238E27FC236}">
                <a16:creationId xmlns:a16="http://schemas.microsoft.com/office/drawing/2014/main" id="{8244637E-A3F3-833A-D475-4B8703D12226}"/>
              </a:ext>
            </a:extLst>
          </p:cNvPr>
          <p:cNvSpPr>
            <a:spLocks noGrp="1"/>
          </p:cNvSpPr>
          <p:nvPr>
            <p:ph type="body" sz="quarter" idx="12" hasCustomPrompt="1"/>
          </p:nvPr>
        </p:nvSpPr>
        <p:spPr>
          <a:xfrm>
            <a:off x="3004207" y="4861628"/>
            <a:ext cx="2610252" cy="1207823"/>
          </a:xfrm>
        </p:spPr>
        <p:txBody>
          <a:bodyPr>
            <a:normAutofit/>
          </a:bodyPr>
          <a:lstStyle>
            <a:lvl1pPr marL="0" indent="0">
              <a:buNone/>
              <a:defRPr sz="2000"/>
            </a:lvl1pPr>
          </a:lstStyle>
          <a:p>
            <a:pPr lvl="0"/>
            <a:r>
              <a:rPr lang="nb-NO" dirty="0"/>
              <a:t>Litt tekst under bildet.</a:t>
            </a:r>
          </a:p>
        </p:txBody>
      </p:sp>
      <p:sp>
        <p:nvSpPr>
          <p:cNvPr id="11" name="Text Placeholder 9">
            <a:extLst>
              <a:ext uri="{FF2B5EF4-FFF2-40B4-BE49-F238E27FC236}">
                <a16:creationId xmlns:a16="http://schemas.microsoft.com/office/drawing/2014/main" id="{5790D081-1768-BCF3-A7AB-5DB1217B465E}"/>
              </a:ext>
            </a:extLst>
          </p:cNvPr>
          <p:cNvSpPr>
            <a:spLocks noGrp="1"/>
          </p:cNvSpPr>
          <p:nvPr>
            <p:ph type="body" sz="quarter" idx="13" hasCustomPrompt="1"/>
          </p:nvPr>
        </p:nvSpPr>
        <p:spPr>
          <a:xfrm>
            <a:off x="6113062" y="4866600"/>
            <a:ext cx="2610252" cy="1207823"/>
          </a:xfrm>
        </p:spPr>
        <p:txBody>
          <a:bodyPr>
            <a:normAutofit/>
          </a:bodyPr>
          <a:lstStyle>
            <a:lvl1pPr marL="0" indent="0">
              <a:buNone/>
              <a:defRPr sz="2000"/>
            </a:lvl1pPr>
          </a:lstStyle>
          <a:p>
            <a:pPr lvl="0"/>
            <a:r>
              <a:rPr lang="nb-NO" dirty="0"/>
              <a:t>Litt tekst under bildet.</a:t>
            </a:r>
          </a:p>
        </p:txBody>
      </p:sp>
    </p:spTree>
    <p:extLst>
      <p:ext uri="{BB962C8B-B14F-4D97-AF65-F5344CB8AC3E}">
        <p14:creationId xmlns:p14="http://schemas.microsoft.com/office/powerpoint/2010/main" val="380532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 bil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E03F-F60E-477D-24C1-628E3B1DB0FF}"/>
              </a:ext>
            </a:extLst>
          </p:cNvPr>
          <p:cNvSpPr>
            <a:spLocks noGrp="1"/>
          </p:cNvSpPr>
          <p:nvPr>
            <p:ph type="title" hasCustomPrompt="1"/>
          </p:nvPr>
        </p:nvSpPr>
        <p:spPr>
          <a:xfrm>
            <a:off x="3004207" y="365125"/>
            <a:ext cx="5719107" cy="1325563"/>
          </a:xfrm>
        </p:spPr>
        <p:txBody>
          <a:bodyPr/>
          <a:lstStyle>
            <a:lvl1pPr algn="ctr">
              <a:defRPr/>
            </a:lvl1pPr>
          </a:lstStyle>
          <a:p>
            <a:r>
              <a:rPr lang="en-US" dirty="0" err="1"/>
              <a:t>Overskrift</a:t>
            </a:r>
            <a:endParaRPr lang="nb-NO" dirty="0"/>
          </a:p>
        </p:txBody>
      </p:sp>
      <p:sp>
        <p:nvSpPr>
          <p:cNvPr id="7" name="Picture Placeholder 6">
            <a:extLst>
              <a:ext uri="{FF2B5EF4-FFF2-40B4-BE49-F238E27FC236}">
                <a16:creationId xmlns:a16="http://schemas.microsoft.com/office/drawing/2014/main" id="{44CD58D4-6893-A8B7-A309-076958518062}"/>
              </a:ext>
            </a:extLst>
          </p:cNvPr>
          <p:cNvSpPr>
            <a:spLocks noGrp="1"/>
          </p:cNvSpPr>
          <p:nvPr>
            <p:ph type="pic" sz="quarter" idx="10"/>
          </p:nvPr>
        </p:nvSpPr>
        <p:spPr>
          <a:xfrm>
            <a:off x="1673489" y="1879979"/>
            <a:ext cx="2627313" cy="2628636"/>
          </a:xfrm>
          <a:prstGeom prst="roundRect">
            <a:avLst>
              <a:gd name="adj" fmla="val 6666"/>
            </a:avLst>
          </a:prstGeom>
        </p:spPr>
        <p:txBody>
          <a:bodyPr/>
          <a:lstStyle/>
          <a:p>
            <a:r>
              <a:rPr lang="en-US"/>
              <a:t>Click icon to add picture</a:t>
            </a:r>
            <a:endParaRPr lang="nb-NO"/>
          </a:p>
        </p:txBody>
      </p:sp>
      <p:sp>
        <p:nvSpPr>
          <p:cNvPr id="8" name="Picture Placeholder 6">
            <a:extLst>
              <a:ext uri="{FF2B5EF4-FFF2-40B4-BE49-F238E27FC236}">
                <a16:creationId xmlns:a16="http://schemas.microsoft.com/office/drawing/2014/main" id="{5395F7D4-F6B0-077B-EE1C-337FBB8354B6}"/>
              </a:ext>
            </a:extLst>
          </p:cNvPr>
          <p:cNvSpPr>
            <a:spLocks noGrp="1"/>
          </p:cNvSpPr>
          <p:nvPr>
            <p:ph type="pic" sz="quarter" idx="11"/>
          </p:nvPr>
        </p:nvSpPr>
        <p:spPr>
          <a:xfrm>
            <a:off x="4782344" y="1863715"/>
            <a:ext cx="2627313" cy="2628636"/>
          </a:xfrm>
          <a:prstGeom prst="roundRect">
            <a:avLst>
              <a:gd name="adj" fmla="val 6666"/>
            </a:avLst>
          </a:prstGeom>
        </p:spPr>
        <p:txBody>
          <a:bodyPr/>
          <a:lstStyle/>
          <a:p>
            <a:r>
              <a:rPr lang="en-US"/>
              <a:t>Click icon to add picture</a:t>
            </a:r>
            <a:endParaRPr lang="nb-NO"/>
          </a:p>
        </p:txBody>
      </p:sp>
      <p:sp>
        <p:nvSpPr>
          <p:cNvPr id="10" name="Text Placeholder 9">
            <a:extLst>
              <a:ext uri="{FF2B5EF4-FFF2-40B4-BE49-F238E27FC236}">
                <a16:creationId xmlns:a16="http://schemas.microsoft.com/office/drawing/2014/main" id="{8244637E-A3F3-833A-D475-4B8703D12226}"/>
              </a:ext>
            </a:extLst>
          </p:cNvPr>
          <p:cNvSpPr>
            <a:spLocks noGrp="1"/>
          </p:cNvSpPr>
          <p:nvPr>
            <p:ph type="body" sz="quarter" idx="12" hasCustomPrompt="1"/>
          </p:nvPr>
        </p:nvSpPr>
        <p:spPr>
          <a:xfrm>
            <a:off x="1690550" y="4861628"/>
            <a:ext cx="2610252" cy="1207823"/>
          </a:xfrm>
        </p:spPr>
        <p:txBody>
          <a:bodyPr>
            <a:normAutofit/>
          </a:bodyPr>
          <a:lstStyle>
            <a:lvl1pPr marL="0" indent="0">
              <a:buNone/>
              <a:defRPr sz="2000"/>
            </a:lvl1pPr>
          </a:lstStyle>
          <a:p>
            <a:pPr lvl="0"/>
            <a:r>
              <a:rPr lang="nb-NO" dirty="0"/>
              <a:t>Litt tekst under bildet.</a:t>
            </a:r>
          </a:p>
        </p:txBody>
      </p:sp>
      <p:sp>
        <p:nvSpPr>
          <p:cNvPr id="11" name="Text Placeholder 9">
            <a:extLst>
              <a:ext uri="{FF2B5EF4-FFF2-40B4-BE49-F238E27FC236}">
                <a16:creationId xmlns:a16="http://schemas.microsoft.com/office/drawing/2014/main" id="{5790D081-1768-BCF3-A7AB-5DB1217B465E}"/>
              </a:ext>
            </a:extLst>
          </p:cNvPr>
          <p:cNvSpPr>
            <a:spLocks noGrp="1"/>
          </p:cNvSpPr>
          <p:nvPr>
            <p:ph type="body" sz="quarter" idx="13" hasCustomPrompt="1"/>
          </p:nvPr>
        </p:nvSpPr>
        <p:spPr>
          <a:xfrm>
            <a:off x="4799405" y="4866600"/>
            <a:ext cx="2610252" cy="1207823"/>
          </a:xfrm>
        </p:spPr>
        <p:txBody>
          <a:bodyPr>
            <a:normAutofit/>
          </a:bodyPr>
          <a:lstStyle>
            <a:lvl1pPr marL="0" indent="0">
              <a:buNone/>
              <a:defRPr sz="2000"/>
            </a:lvl1pPr>
          </a:lstStyle>
          <a:p>
            <a:pPr lvl="0"/>
            <a:r>
              <a:rPr lang="nb-NO" dirty="0"/>
              <a:t>Litt tekst under bildet.</a:t>
            </a:r>
          </a:p>
        </p:txBody>
      </p:sp>
      <p:sp>
        <p:nvSpPr>
          <p:cNvPr id="3" name="Picture Placeholder 6">
            <a:extLst>
              <a:ext uri="{FF2B5EF4-FFF2-40B4-BE49-F238E27FC236}">
                <a16:creationId xmlns:a16="http://schemas.microsoft.com/office/drawing/2014/main" id="{82AC0F35-81E3-B5F5-1C56-00D228FEE7C0}"/>
              </a:ext>
            </a:extLst>
          </p:cNvPr>
          <p:cNvSpPr>
            <a:spLocks noGrp="1"/>
          </p:cNvSpPr>
          <p:nvPr>
            <p:ph type="pic" sz="quarter" idx="14"/>
          </p:nvPr>
        </p:nvSpPr>
        <p:spPr>
          <a:xfrm>
            <a:off x="7908259" y="1863715"/>
            <a:ext cx="2627313" cy="2628636"/>
          </a:xfrm>
          <a:prstGeom prst="roundRect">
            <a:avLst>
              <a:gd name="adj" fmla="val 6666"/>
            </a:avLst>
          </a:prstGeom>
        </p:spPr>
        <p:txBody>
          <a:bodyPr/>
          <a:lstStyle/>
          <a:p>
            <a:r>
              <a:rPr lang="en-US"/>
              <a:t>Click icon to add picture</a:t>
            </a:r>
            <a:endParaRPr lang="nb-NO"/>
          </a:p>
        </p:txBody>
      </p:sp>
      <p:sp>
        <p:nvSpPr>
          <p:cNvPr id="4" name="Text Placeholder 9">
            <a:extLst>
              <a:ext uri="{FF2B5EF4-FFF2-40B4-BE49-F238E27FC236}">
                <a16:creationId xmlns:a16="http://schemas.microsoft.com/office/drawing/2014/main" id="{F7FFC3F6-90D2-2EDE-1596-E5CC3020CB46}"/>
              </a:ext>
            </a:extLst>
          </p:cNvPr>
          <p:cNvSpPr>
            <a:spLocks noGrp="1"/>
          </p:cNvSpPr>
          <p:nvPr>
            <p:ph type="body" sz="quarter" idx="15" hasCustomPrompt="1"/>
          </p:nvPr>
        </p:nvSpPr>
        <p:spPr>
          <a:xfrm>
            <a:off x="7925321" y="4866600"/>
            <a:ext cx="2610252" cy="1207823"/>
          </a:xfrm>
        </p:spPr>
        <p:txBody>
          <a:bodyPr>
            <a:normAutofit/>
          </a:bodyPr>
          <a:lstStyle>
            <a:lvl1pPr marL="0" indent="0">
              <a:buNone/>
              <a:defRPr sz="2000"/>
            </a:lvl1pPr>
          </a:lstStyle>
          <a:p>
            <a:pPr lvl="0"/>
            <a:r>
              <a:rPr lang="nb-NO" dirty="0"/>
              <a:t>Litt tekst under bildet.</a:t>
            </a:r>
          </a:p>
        </p:txBody>
      </p:sp>
    </p:spTree>
    <p:extLst>
      <p:ext uri="{BB962C8B-B14F-4D97-AF65-F5344CB8AC3E}">
        <p14:creationId xmlns:p14="http://schemas.microsoft.com/office/powerpoint/2010/main" val="1783123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e fremhevede tall">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49A10F-BBB7-962E-BBA3-B090E46ECF16}"/>
              </a:ext>
            </a:extLst>
          </p:cNvPr>
          <p:cNvSpPr>
            <a:spLocks noGrp="1"/>
          </p:cNvSpPr>
          <p:nvPr>
            <p:ph type="subTitle" idx="1" hasCustomPrompt="1"/>
          </p:nvPr>
        </p:nvSpPr>
        <p:spPr>
          <a:xfrm>
            <a:off x="1034265" y="3602303"/>
            <a:ext cx="3004601" cy="1719150"/>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sett inn </a:t>
            </a:r>
            <a:r>
              <a:rPr lang="en-US" dirty="0" err="1"/>
              <a:t>tekst</a:t>
            </a:r>
            <a:endParaRPr lang="nb-NO" dirty="0"/>
          </a:p>
        </p:txBody>
      </p:sp>
      <p:sp>
        <p:nvSpPr>
          <p:cNvPr id="11" name="Text Placeholder 10">
            <a:extLst>
              <a:ext uri="{FF2B5EF4-FFF2-40B4-BE49-F238E27FC236}">
                <a16:creationId xmlns:a16="http://schemas.microsoft.com/office/drawing/2014/main" id="{A3898E33-89CB-F5DA-88DB-3101F41F2EBE}"/>
              </a:ext>
            </a:extLst>
          </p:cNvPr>
          <p:cNvSpPr>
            <a:spLocks noGrp="1"/>
          </p:cNvSpPr>
          <p:nvPr>
            <p:ph type="body" sz="quarter" idx="10" hasCustomPrompt="1"/>
          </p:nvPr>
        </p:nvSpPr>
        <p:spPr>
          <a:xfrm>
            <a:off x="1034265" y="1420813"/>
            <a:ext cx="3004601" cy="2008188"/>
          </a:xfrm>
        </p:spPr>
        <p:txBody>
          <a:bodyPr anchor="b">
            <a:normAutofit/>
          </a:bodyPr>
          <a:lstStyle>
            <a:lvl1pPr marL="0" indent="0" algn="ctr">
              <a:buNone/>
              <a:defRPr sz="11500">
                <a:latin typeface="Georgia Pro" panose="02040502050405020303" pitchFamily="18" charset="0"/>
                <a:cs typeface="Times New Roman" panose="02020603050405020304" pitchFamily="18" charset="0"/>
              </a:defRPr>
            </a:lvl1pPr>
            <a:lvl2pPr marL="380985" indent="0">
              <a:buNone/>
              <a:defRPr/>
            </a:lvl2pPr>
          </a:lstStyle>
          <a:p>
            <a:pPr lvl="0"/>
            <a:r>
              <a:rPr lang="en-US" dirty="0"/>
              <a:t>??</a:t>
            </a:r>
          </a:p>
        </p:txBody>
      </p:sp>
      <p:sp>
        <p:nvSpPr>
          <p:cNvPr id="13" name="Text Placeholder 10">
            <a:extLst>
              <a:ext uri="{FF2B5EF4-FFF2-40B4-BE49-F238E27FC236}">
                <a16:creationId xmlns:a16="http://schemas.microsoft.com/office/drawing/2014/main" id="{BEE738F1-D05F-5B26-80C2-BE004C962384}"/>
              </a:ext>
            </a:extLst>
          </p:cNvPr>
          <p:cNvSpPr>
            <a:spLocks noGrp="1"/>
          </p:cNvSpPr>
          <p:nvPr>
            <p:ph type="body" sz="quarter" idx="11" hasCustomPrompt="1"/>
          </p:nvPr>
        </p:nvSpPr>
        <p:spPr>
          <a:xfrm>
            <a:off x="4593700" y="1416973"/>
            <a:ext cx="3004601" cy="2008188"/>
          </a:xfrm>
        </p:spPr>
        <p:txBody>
          <a:bodyPr anchor="b">
            <a:normAutofit/>
          </a:bodyPr>
          <a:lstStyle>
            <a:lvl1pPr marL="0" indent="0" algn="ctr">
              <a:buNone/>
              <a:defRPr sz="11500">
                <a:latin typeface="Georgia Pro" panose="02040502050405020303" pitchFamily="18" charset="0"/>
                <a:cs typeface="Times New Roman" panose="02020603050405020304" pitchFamily="18" charset="0"/>
              </a:defRPr>
            </a:lvl1pPr>
            <a:lvl2pPr marL="380985" indent="0">
              <a:buNone/>
              <a:defRPr/>
            </a:lvl2pPr>
          </a:lstStyle>
          <a:p>
            <a:pPr lvl="0"/>
            <a:r>
              <a:rPr lang="en-US" dirty="0"/>
              <a:t>??</a:t>
            </a:r>
          </a:p>
        </p:txBody>
      </p:sp>
      <p:sp>
        <p:nvSpPr>
          <p:cNvPr id="16" name="Text Placeholder 15">
            <a:extLst>
              <a:ext uri="{FF2B5EF4-FFF2-40B4-BE49-F238E27FC236}">
                <a16:creationId xmlns:a16="http://schemas.microsoft.com/office/drawing/2014/main" id="{1AC92656-7DA2-F086-C276-2F439B8CB1E8}"/>
              </a:ext>
            </a:extLst>
          </p:cNvPr>
          <p:cNvSpPr>
            <a:spLocks noGrp="1"/>
          </p:cNvSpPr>
          <p:nvPr>
            <p:ph type="body" sz="quarter" idx="12" hasCustomPrompt="1"/>
          </p:nvPr>
        </p:nvSpPr>
        <p:spPr>
          <a:xfrm>
            <a:off x="4593699" y="3602302"/>
            <a:ext cx="3004602" cy="1719792"/>
          </a:xfrm>
        </p:spPr>
        <p:txBody>
          <a:bodyPr>
            <a:normAutofit/>
          </a:bodyPr>
          <a:lstStyle>
            <a:lvl1pPr marL="0" indent="0" algn="ctr">
              <a:buNone/>
              <a:defRPr sz="2000"/>
            </a:lvl1pPr>
          </a:lstStyle>
          <a:p>
            <a:pPr lvl="0"/>
            <a:r>
              <a:rPr lang="nb-NO" dirty="0"/>
              <a:t>sett inn tekst</a:t>
            </a:r>
          </a:p>
        </p:txBody>
      </p:sp>
      <p:sp>
        <p:nvSpPr>
          <p:cNvPr id="17" name="Text Placeholder 10">
            <a:extLst>
              <a:ext uri="{FF2B5EF4-FFF2-40B4-BE49-F238E27FC236}">
                <a16:creationId xmlns:a16="http://schemas.microsoft.com/office/drawing/2014/main" id="{40D919E9-3E91-66B7-5FF1-8D175C8E726C}"/>
              </a:ext>
            </a:extLst>
          </p:cNvPr>
          <p:cNvSpPr>
            <a:spLocks noGrp="1"/>
          </p:cNvSpPr>
          <p:nvPr>
            <p:ph type="body" sz="quarter" idx="13" hasCustomPrompt="1"/>
          </p:nvPr>
        </p:nvSpPr>
        <p:spPr>
          <a:xfrm>
            <a:off x="8153135" y="1420813"/>
            <a:ext cx="3004601" cy="2008188"/>
          </a:xfrm>
        </p:spPr>
        <p:txBody>
          <a:bodyPr anchor="b">
            <a:normAutofit/>
          </a:bodyPr>
          <a:lstStyle>
            <a:lvl1pPr marL="0" indent="0" algn="ctr">
              <a:buNone/>
              <a:defRPr sz="11500">
                <a:latin typeface="Georgia Pro" panose="02040502050405020303" pitchFamily="18" charset="0"/>
                <a:cs typeface="Times New Roman" panose="02020603050405020304" pitchFamily="18" charset="0"/>
              </a:defRPr>
            </a:lvl1pPr>
            <a:lvl2pPr marL="380985" indent="0">
              <a:buNone/>
              <a:defRPr/>
            </a:lvl2pPr>
          </a:lstStyle>
          <a:p>
            <a:pPr lvl="0"/>
            <a:r>
              <a:rPr lang="en-US" dirty="0"/>
              <a:t>??</a:t>
            </a:r>
          </a:p>
        </p:txBody>
      </p:sp>
      <p:sp>
        <p:nvSpPr>
          <p:cNvPr id="18" name="Text Placeholder 15">
            <a:extLst>
              <a:ext uri="{FF2B5EF4-FFF2-40B4-BE49-F238E27FC236}">
                <a16:creationId xmlns:a16="http://schemas.microsoft.com/office/drawing/2014/main" id="{C283DD21-2038-F090-EB12-66E4A49C9D8F}"/>
              </a:ext>
            </a:extLst>
          </p:cNvPr>
          <p:cNvSpPr>
            <a:spLocks noGrp="1"/>
          </p:cNvSpPr>
          <p:nvPr>
            <p:ph type="body" sz="quarter" idx="14" hasCustomPrompt="1"/>
          </p:nvPr>
        </p:nvSpPr>
        <p:spPr>
          <a:xfrm>
            <a:off x="8152579" y="3606142"/>
            <a:ext cx="3004602" cy="1719792"/>
          </a:xfrm>
        </p:spPr>
        <p:txBody>
          <a:bodyPr>
            <a:normAutofit/>
          </a:bodyPr>
          <a:lstStyle>
            <a:lvl1pPr marL="0" indent="0" algn="ctr">
              <a:buNone/>
              <a:defRPr sz="2000"/>
            </a:lvl1pPr>
          </a:lstStyle>
          <a:p>
            <a:pPr lvl="0"/>
            <a:r>
              <a:rPr lang="nb-NO" dirty="0"/>
              <a:t>sett inn tekst</a:t>
            </a:r>
          </a:p>
        </p:txBody>
      </p:sp>
    </p:spTree>
    <p:extLst>
      <p:ext uri="{BB962C8B-B14F-4D97-AF65-F5344CB8AC3E}">
        <p14:creationId xmlns:p14="http://schemas.microsoft.com/office/powerpoint/2010/main" val="2512283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skjermsbilde">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DFA149-0AEF-3CC3-DEF4-FDCF65D82E73}"/>
              </a:ext>
            </a:extLst>
          </p:cNvPr>
          <p:cNvSpPr>
            <a:spLocks noGrp="1"/>
          </p:cNvSpPr>
          <p:nvPr>
            <p:ph type="pic" sz="quarter" idx="10"/>
          </p:nvPr>
        </p:nvSpPr>
        <p:spPr>
          <a:xfrm>
            <a:off x="0" y="0"/>
            <a:ext cx="12192000" cy="6858000"/>
          </a:xfrm>
        </p:spPr>
        <p:txBody>
          <a:bodyPr/>
          <a:lstStyle/>
          <a:p>
            <a:r>
              <a:rPr lang="en-US"/>
              <a:t>Click icon to add picture</a:t>
            </a:r>
            <a:endParaRPr lang="nb-NO"/>
          </a:p>
        </p:txBody>
      </p:sp>
    </p:spTree>
    <p:extLst>
      <p:ext uri="{BB962C8B-B14F-4D97-AF65-F5344CB8AC3E}">
        <p14:creationId xmlns:p14="http://schemas.microsoft.com/office/powerpoint/2010/main" val="3790147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e med runde kanter">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2CAEDA9-50DE-11A4-690B-6FE99D672EBE}"/>
              </a:ext>
            </a:extLst>
          </p:cNvPr>
          <p:cNvSpPr>
            <a:spLocks noGrp="1"/>
          </p:cNvSpPr>
          <p:nvPr>
            <p:ph type="pic" sz="quarter" idx="10"/>
          </p:nvPr>
        </p:nvSpPr>
        <p:spPr>
          <a:xfrm>
            <a:off x="805656" y="599943"/>
            <a:ext cx="10580688" cy="5658115"/>
          </a:xfrm>
          <a:prstGeom prst="roundRect">
            <a:avLst>
              <a:gd name="adj" fmla="val 3045"/>
            </a:avLst>
          </a:prstGeom>
        </p:spPr>
        <p:txBody>
          <a:bodyPr/>
          <a:lstStyle/>
          <a:p>
            <a:r>
              <a:rPr lang="en-US"/>
              <a:t>Click icon to add picture</a:t>
            </a:r>
            <a:endParaRPr lang="nb-NO"/>
          </a:p>
        </p:txBody>
      </p:sp>
    </p:spTree>
    <p:extLst>
      <p:ext uri="{BB962C8B-B14F-4D97-AF65-F5344CB8AC3E}">
        <p14:creationId xmlns:p14="http://schemas.microsoft.com/office/powerpoint/2010/main" val="349862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dslinje_Vertikal">
    <p:bg>
      <p:bgPr>
        <a:solidFill>
          <a:schemeClr val="accent1">
            <a:lumMod val="40000"/>
            <a:lumOff val="60000"/>
          </a:schemeClr>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33306D3-1874-FE66-D7BA-95CDE33F4782}"/>
              </a:ext>
            </a:extLst>
          </p:cNvPr>
          <p:cNvCxnSpPr>
            <a:cxnSpLocks/>
          </p:cNvCxnSpPr>
          <p:nvPr userDrawn="1"/>
        </p:nvCxnSpPr>
        <p:spPr>
          <a:xfrm>
            <a:off x="8029441" y="-163871"/>
            <a:ext cx="0" cy="7243097"/>
          </a:xfrm>
          <a:prstGeom prst="line">
            <a:avLst/>
          </a:prstGeom>
          <a:ln w="28575"/>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7FC10065-93F5-C234-B694-D0EB83C89039}"/>
              </a:ext>
            </a:extLst>
          </p:cNvPr>
          <p:cNvSpPr>
            <a:spLocks noGrp="1"/>
          </p:cNvSpPr>
          <p:nvPr>
            <p:ph type="title" hasCustomPrompt="1"/>
          </p:nvPr>
        </p:nvSpPr>
        <p:spPr>
          <a:xfrm>
            <a:off x="838730" y="745612"/>
            <a:ext cx="5257271" cy="2376130"/>
          </a:xfrm>
        </p:spPr>
        <p:txBody>
          <a:bodyPr anchor="t">
            <a:normAutofit/>
          </a:bodyPr>
          <a:lstStyle>
            <a:lvl1pPr>
              <a:defRPr sz="6000"/>
            </a:lvl1pPr>
          </a:lstStyle>
          <a:p>
            <a:r>
              <a:rPr lang="en-US" dirty="0" err="1"/>
              <a:t>Skriv</a:t>
            </a:r>
            <a:r>
              <a:rPr lang="en-US" dirty="0"/>
              <a:t> inn </a:t>
            </a:r>
            <a:r>
              <a:rPr lang="en-US" dirty="0" err="1"/>
              <a:t>en</a:t>
            </a:r>
            <a:r>
              <a:rPr lang="en-US" dirty="0"/>
              <a:t> </a:t>
            </a:r>
            <a:r>
              <a:rPr lang="en-US" dirty="0" err="1"/>
              <a:t>overskrift</a:t>
            </a:r>
            <a:r>
              <a:rPr lang="en-US" dirty="0"/>
              <a:t> her</a:t>
            </a:r>
            <a:endParaRPr lang="nb-NO" dirty="0"/>
          </a:p>
        </p:txBody>
      </p:sp>
      <p:sp>
        <p:nvSpPr>
          <p:cNvPr id="8" name="Text Placeholder 7">
            <a:extLst>
              <a:ext uri="{FF2B5EF4-FFF2-40B4-BE49-F238E27FC236}">
                <a16:creationId xmlns:a16="http://schemas.microsoft.com/office/drawing/2014/main" id="{333EFD84-E8A6-DD65-BDFF-7634CDFBA20C}"/>
              </a:ext>
            </a:extLst>
          </p:cNvPr>
          <p:cNvSpPr>
            <a:spLocks noGrp="1"/>
          </p:cNvSpPr>
          <p:nvPr>
            <p:ph type="body" sz="quarter" idx="10" hasCustomPrompt="1"/>
          </p:nvPr>
        </p:nvSpPr>
        <p:spPr>
          <a:xfrm>
            <a:off x="8583702" y="991783"/>
            <a:ext cx="2392814" cy="778023"/>
          </a:xfrm>
        </p:spPr>
        <p:txBody>
          <a:bodyPr anchor="b"/>
          <a:lstStyle>
            <a:lvl1pPr marL="0" indent="0">
              <a:buNone/>
              <a:defRPr>
                <a:latin typeface="+mj-lt"/>
              </a:defRPr>
            </a:lvl1pPr>
          </a:lstStyle>
          <a:p>
            <a:pPr lvl="0"/>
            <a:r>
              <a:rPr lang="nb-NO" dirty="0"/>
              <a:t>Overskrift</a:t>
            </a:r>
          </a:p>
        </p:txBody>
      </p:sp>
      <p:sp>
        <p:nvSpPr>
          <p:cNvPr id="9" name="Text Placeholder 7">
            <a:extLst>
              <a:ext uri="{FF2B5EF4-FFF2-40B4-BE49-F238E27FC236}">
                <a16:creationId xmlns:a16="http://schemas.microsoft.com/office/drawing/2014/main" id="{60AA80CC-62E1-A81B-ED93-5C0154D7466C}"/>
              </a:ext>
            </a:extLst>
          </p:cNvPr>
          <p:cNvSpPr>
            <a:spLocks noGrp="1"/>
          </p:cNvSpPr>
          <p:nvPr>
            <p:ph type="body" sz="quarter" idx="11" hasCustomPrompt="1"/>
          </p:nvPr>
        </p:nvSpPr>
        <p:spPr>
          <a:xfrm>
            <a:off x="8583702" y="1769806"/>
            <a:ext cx="2392814" cy="778023"/>
          </a:xfrm>
        </p:spPr>
        <p:txBody>
          <a:bodyPr>
            <a:normAutofit/>
          </a:bodyPr>
          <a:lstStyle>
            <a:lvl1pPr marL="0" indent="0">
              <a:buNone/>
              <a:defRPr sz="1667"/>
            </a:lvl1pPr>
          </a:lstStyle>
          <a:p>
            <a:pPr lvl="0"/>
            <a:r>
              <a:rPr lang="nb-NO" dirty="0"/>
              <a:t>Litt mer utfyllende</a:t>
            </a:r>
          </a:p>
        </p:txBody>
      </p:sp>
      <p:sp>
        <p:nvSpPr>
          <p:cNvPr id="14" name="Text Placeholder 13">
            <a:extLst>
              <a:ext uri="{FF2B5EF4-FFF2-40B4-BE49-F238E27FC236}">
                <a16:creationId xmlns:a16="http://schemas.microsoft.com/office/drawing/2014/main" id="{594A2135-7B30-491E-600C-693CF9BC4317}"/>
              </a:ext>
            </a:extLst>
          </p:cNvPr>
          <p:cNvSpPr>
            <a:spLocks noGrp="1"/>
          </p:cNvSpPr>
          <p:nvPr>
            <p:ph type="body" sz="quarter" idx="12" hasCustomPrompt="1"/>
          </p:nvPr>
        </p:nvSpPr>
        <p:spPr>
          <a:xfrm>
            <a:off x="7717896" y="1470741"/>
            <a:ext cx="623094" cy="598129"/>
          </a:xfrm>
          <a:prstGeom prst="roundRect">
            <a:avLst>
              <a:gd name="adj" fmla="val 28996"/>
            </a:avLst>
          </a:prstGeom>
          <a:solidFill>
            <a:schemeClr val="bg1"/>
          </a:solidFill>
        </p:spPr>
        <p:txBody>
          <a:bodyPr anchor="ctr"/>
          <a:lstStyle>
            <a:lvl1pPr marL="0" indent="0" algn="ctr">
              <a:buNone/>
              <a:defRPr/>
            </a:lvl1pPr>
          </a:lstStyle>
          <a:p>
            <a:pPr lvl="0"/>
            <a:r>
              <a:rPr lang="nb-NO" dirty="0"/>
              <a:t>?</a:t>
            </a:r>
          </a:p>
        </p:txBody>
      </p:sp>
      <p:sp>
        <p:nvSpPr>
          <p:cNvPr id="15" name="Text Placeholder 13">
            <a:extLst>
              <a:ext uri="{FF2B5EF4-FFF2-40B4-BE49-F238E27FC236}">
                <a16:creationId xmlns:a16="http://schemas.microsoft.com/office/drawing/2014/main" id="{0BCB43BB-2CEB-317F-DBF5-408EB284D6E8}"/>
              </a:ext>
            </a:extLst>
          </p:cNvPr>
          <p:cNvSpPr>
            <a:spLocks noGrp="1"/>
          </p:cNvSpPr>
          <p:nvPr>
            <p:ph type="body" sz="quarter" idx="13" hasCustomPrompt="1"/>
          </p:nvPr>
        </p:nvSpPr>
        <p:spPr>
          <a:xfrm>
            <a:off x="7717896" y="2499031"/>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16" name="Text Placeholder 13">
            <a:extLst>
              <a:ext uri="{FF2B5EF4-FFF2-40B4-BE49-F238E27FC236}">
                <a16:creationId xmlns:a16="http://schemas.microsoft.com/office/drawing/2014/main" id="{3EB66A3F-0B6F-2229-ADBC-AEF1266B9E0D}"/>
              </a:ext>
            </a:extLst>
          </p:cNvPr>
          <p:cNvSpPr>
            <a:spLocks noGrp="1"/>
          </p:cNvSpPr>
          <p:nvPr>
            <p:ph type="body" sz="quarter" idx="14" hasCustomPrompt="1"/>
          </p:nvPr>
        </p:nvSpPr>
        <p:spPr>
          <a:xfrm>
            <a:off x="7717896" y="3572386"/>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17" name="Text Placeholder 13">
            <a:extLst>
              <a:ext uri="{FF2B5EF4-FFF2-40B4-BE49-F238E27FC236}">
                <a16:creationId xmlns:a16="http://schemas.microsoft.com/office/drawing/2014/main" id="{C503BA54-08DA-DBDE-0751-AF401CD6FDF3}"/>
              </a:ext>
            </a:extLst>
          </p:cNvPr>
          <p:cNvSpPr>
            <a:spLocks noGrp="1"/>
          </p:cNvSpPr>
          <p:nvPr>
            <p:ph type="body" sz="quarter" idx="15" hasCustomPrompt="1"/>
          </p:nvPr>
        </p:nvSpPr>
        <p:spPr>
          <a:xfrm>
            <a:off x="7717895" y="4600675"/>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20" name="Text Placeholder 7">
            <a:extLst>
              <a:ext uri="{FF2B5EF4-FFF2-40B4-BE49-F238E27FC236}">
                <a16:creationId xmlns:a16="http://schemas.microsoft.com/office/drawing/2014/main" id="{E76350B8-EEFE-3526-9CBF-0A9884164F6B}"/>
              </a:ext>
            </a:extLst>
          </p:cNvPr>
          <p:cNvSpPr>
            <a:spLocks noGrp="1"/>
          </p:cNvSpPr>
          <p:nvPr>
            <p:ph type="body" sz="quarter" idx="16" hasCustomPrompt="1"/>
          </p:nvPr>
        </p:nvSpPr>
        <p:spPr>
          <a:xfrm>
            <a:off x="5169308" y="2032363"/>
            <a:ext cx="2392814" cy="778023"/>
          </a:xfrm>
        </p:spPr>
        <p:txBody>
          <a:bodyPr anchor="b"/>
          <a:lstStyle>
            <a:lvl1pPr marL="0" indent="0" algn="r">
              <a:buNone/>
              <a:defRPr>
                <a:latin typeface="+mj-lt"/>
              </a:defRPr>
            </a:lvl1pPr>
          </a:lstStyle>
          <a:p>
            <a:pPr lvl="0"/>
            <a:r>
              <a:rPr lang="nb-NO" dirty="0"/>
              <a:t>Overskrift</a:t>
            </a:r>
          </a:p>
        </p:txBody>
      </p:sp>
      <p:sp>
        <p:nvSpPr>
          <p:cNvPr id="21" name="Text Placeholder 7">
            <a:extLst>
              <a:ext uri="{FF2B5EF4-FFF2-40B4-BE49-F238E27FC236}">
                <a16:creationId xmlns:a16="http://schemas.microsoft.com/office/drawing/2014/main" id="{F5FBA12E-EC4A-3B25-FA99-9D0E378F476F}"/>
              </a:ext>
            </a:extLst>
          </p:cNvPr>
          <p:cNvSpPr>
            <a:spLocks noGrp="1"/>
          </p:cNvSpPr>
          <p:nvPr>
            <p:ph type="body" sz="quarter" idx="17" hasCustomPrompt="1"/>
          </p:nvPr>
        </p:nvSpPr>
        <p:spPr>
          <a:xfrm>
            <a:off x="5169308" y="2810386"/>
            <a:ext cx="2392814" cy="778023"/>
          </a:xfrm>
        </p:spPr>
        <p:txBody>
          <a:bodyPr>
            <a:normAutofit/>
          </a:bodyPr>
          <a:lstStyle>
            <a:lvl1pPr marL="0" indent="0" algn="r">
              <a:buNone/>
              <a:defRPr sz="1667"/>
            </a:lvl1pPr>
          </a:lstStyle>
          <a:p>
            <a:pPr lvl="0"/>
            <a:r>
              <a:rPr lang="nb-NO" dirty="0"/>
              <a:t>Litt mer utfyllende</a:t>
            </a:r>
          </a:p>
        </p:txBody>
      </p:sp>
      <p:sp>
        <p:nvSpPr>
          <p:cNvPr id="24" name="Text Placeholder 7">
            <a:extLst>
              <a:ext uri="{FF2B5EF4-FFF2-40B4-BE49-F238E27FC236}">
                <a16:creationId xmlns:a16="http://schemas.microsoft.com/office/drawing/2014/main" id="{96CB5297-DD58-68DE-A5CA-CD3EC1ED0A89}"/>
              </a:ext>
            </a:extLst>
          </p:cNvPr>
          <p:cNvSpPr>
            <a:spLocks noGrp="1"/>
          </p:cNvSpPr>
          <p:nvPr>
            <p:ph type="body" sz="quarter" idx="18" hasCustomPrompt="1"/>
          </p:nvPr>
        </p:nvSpPr>
        <p:spPr>
          <a:xfrm>
            <a:off x="8586036" y="3093426"/>
            <a:ext cx="2392814" cy="778023"/>
          </a:xfrm>
        </p:spPr>
        <p:txBody>
          <a:bodyPr anchor="b"/>
          <a:lstStyle>
            <a:lvl1pPr marL="0" indent="0">
              <a:buNone/>
              <a:defRPr>
                <a:latin typeface="+mj-lt"/>
              </a:defRPr>
            </a:lvl1pPr>
          </a:lstStyle>
          <a:p>
            <a:pPr lvl="0"/>
            <a:r>
              <a:rPr lang="nb-NO" dirty="0"/>
              <a:t>Overskrift</a:t>
            </a:r>
          </a:p>
        </p:txBody>
      </p:sp>
      <p:sp>
        <p:nvSpPr>
          <p:cNvPr id="25" name="Text Placeholder 7">
            <a:extLst>
              <a:ext uri="{FF2B5EF4-FFF2-40B4-BE49-F238E27FC236}">
                <a16:creationId xmlns:a16="http://schemas.microsoft.com/office/drawing/2014/main" id="{AF790465-A200-CA68-C13C-204DE90E1015}"/>
              </a:ext>
            </a:extLst>
          </p:cNvPr>
          <p:cNvSpPr>
            <a:spLocks noGrp="1"/>
          </p:cNvSpPr>
          <p:nvPr>
            <p:ph type="body" sz="quarter" idx="19" hasCustomPrompt="1"/>
          </p:nvPr>
        </p:nvSpPr>
        <p:spPr>
          <a:xfrm>
            <a:off x="8586036" y="3871449"/>
            <a:ext cx="2392814" cy="778023"/>
          </a:xfrm>
        </p:spPr>
        <p:txBody>
          <a:bodyPr>
            <a:normAutofit/>
          </a:bodyPr>
          <a:lstStyle>
            <a:lvl1pPr marL="0" indent="0">
              <a:buNone/>
              <a:defRPr sz="1667"/>
            </a:lvl1pPr>
          </a:lstStyle>
          <a:p>
            <a:pPr lvl="0"/>
            <a:r>
              <a:rPr lang="nb-NO" dirty="0"/>
              <a:t>Litt mer utfyllende</a:t>
            </a:r>
          </a:p>
        </p:txBody>
      </p:sp>
      <p:sp>
        <p:nvSpPr>
          <p:cNvPr id="26" name="Text Placeholder 7">
            <a:extLst>
              <a:ext uri="{FF2B5EF4-FFF2-40B4-BE49-F238E27FC236}">
                <a16:creationId xmlns:a16="http://schemas.microsoft.com/office/drawing/2014/main" id="{02E818CD-06CE-401F-7714-59D82B5B37EB}"/>
              </a:ext>
            </a:extLst>
          </p:cNvPr>
          <p:cNvSpPr>
            <a:spLocks noGrp="1"/>
          </p:cNvSpPr>
          <p:nvPr>
            <p:ph type="body" sz="quarter" idx="20" hasCustomPrompt="1"/>
          </p:nvPr>
        </p:nvSpPr>
        <p:spPr>
          <a:xfrm>
            <a:off x="5169308" y="4174974"/>
            <a:ext cx="2392814" cy="778023"/>
          </a:xfrm>
        </p:spPr>
        <p:txBody>
          <a:bodyPr anchor="b"/>
          <a:lstStyle>
            <a:lvl1pPr marL="0" indent="0" algn="r">
              <a:buNone/>
              <a:defRPr>
                <a:latin typeface="+mj-lt"/>
              </a:defRPr>
            </a:lvl1pPr>
          </a:lstStyle>
          <a:p>
            <a:pPr lvl="0"/>
            <a:r>
              <a:rPr lang="nb-NO" dirty="0"/>
              <a:t>Overskrift</a:t>
            </a:r>
          </a:p>
        </p:txBody>
      </p:sp>
      <p:sp>
        <p:nvSpPr>
          <p:cNvPr id="27" name="Text Placeholder 7">
            <a:extLst>
              <a:ext uri="{FF2B5EF4-FFF2-40B4-BE49-F238E27FC236}">
                <a16:creationId xmlns:a16="http://schemas.microsoft.com/office/drawing/2014/main" id="{C485EECD-E078-91E5-1221-95F33485D888}"/>
              </a:ext>
            </a:extLst>
          </p:cNvPr>
          <p:cNvSpPr>
            <a:spLocks noGrp="1"/>
          </p:cNvSpPr>
          <p:nvPr>
            <p:ph type="body" sz="quarter" idx="21" hasCustomPrompt="1"/>
          </p:nvPr>
        </p:nvSpPr>
        <p:spPr>
          <a:xfrm>
            <a:off x="5169308" y="4952997"/>
            <a:ext cx="2392814" cy="778023"/>
          </a:xfrm>
        </p:spPr>
        <p:txBody>
          <a:bodyPr>
            <a:normAutofit/>
          </a:bodyPr>
          <a:lstStyle>
            <a:lvl1pPr marL="0" indent="0" algn="r">
              <a:buNone/>
              <a:defRPr sz="1667"/>
            </a:lvl1pPr>
          </a:lstStyle>
          <a:p>
            <a:pPr lvl="0"/>
            <a:r>
              <a:rPr lang="nb-NO" dirty="0"/>
              <a:t>Litt mer utfyllende</a:t>
            </a:r>
          </a:p>
        </p:txBody>
      </p:sp>
    </p:spTree>
    <p:extLst>
      <p:ext uri="{BB962C8B-B14F-4D97-AF65-F5344CB8AC3E}">
        <p14:creationId xmlns:p14="http://schemas.microsoft.com/office/powerpoint/2010/main" val="200348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4FAE-0D38-B375-4EDD-5027888E11EC}"/>
              </a:ext>
            </a:extLst>
          </p:cNvPr>
          <p:cNvSpPr>
            <a:spLocks noGrp="1"/>
          </p:cNvSpPr>
          <p:nvPr>
            <p:ph type="ctrTitle" hasCustomPrompt="1"/>
          </p:nvPr>
        </p:nvSpPr>
        <p:spPr>
          <a:xfrm>
            <a:off x="1159933" y="1122363"/>
            <a:ext cx="9144000" cy="2387600"/>
          </a:xfrm>
        </p:spPr>
        <p:txBody>
          <a:bodyPr anchor="b">
            <a:normAutofit/>
          </a:bodyPr>
          <a:lstStyle>
            <a:lvl1pPr algn="l">
              <a:defRPr sz="6666">
                <a:solidFill>
                  <a:schemeClr val="bg1"/>
                </a:solidFill>
              </a:defRPr>
            </a:lvl1pPr>
          </a:lstStyle>
          <a:p>
            <a:r>
              <a:rPr lang="en-US" dirty="0"/>
              <a:t>Tittel </a:t>
            </a:r>
            <a:r>
              <a:rPr lang="en-US" dirty="0" err="1"/>
              <a:t>på</a:t>
            </a:r>
            <a:r>
              <a:rPr lang="en-US" dirty="0"/>
              <a:t> </a:t>
            </a:r>
            <a:r>
              <a:rPr lang="en-US" dirty="0" err="1"/>
              <a:t>presentasjonen</a:t>
            </a:r>
            <a:endParaRPr lang="nb-NO" dirty="0"/>
          </a:p>
        </p:txBody>
      </p:sp>
      <p:sp>
        <p:nvSpPr>
          <p:cNvPr id="3" name="Subtitle 2">
            <a:extLst>
              <a:ext uri="{FF2B5EF4-FFF2-40B4-BE49-F238E27FC236}">
                <a16:creationId xmlns:a16="http://schemas.microsoft.com/office/drawing/2014/main" id="{692FB69C-2937-503E-D5AB-6961500AF6E8}"/>
              </a:ext>
            </a:extLst>
          </p:cNvPr>
          <p:cNvSpPr>
            <a:spLocks noGrp="1"/>
          </p:cNvSpPr>
          <p:nvPr>
            <p:ph type="subTitle" idx="1" hasCustomPrompt="1"/>
          </p:nvPr>
        </p:nvSpPr>
        <p:spPr>
          <a:xfrm>
            <a:off x="1159933" y="3602038"/>
            <a:ext cx="9144000" cy="1655762"/>
          </a:xfrm>
        </p:spPr>
        <p:txBody>
          <a:bodyPr>
            <a:normAutofit/>
          </a:bodyPr>
          <a:lstStyle>
            <a:lvl1pPr marL="0" indent="0" algn="l">
              <a:buNone/>
              <a:defRPr sz="2667">
                <a:solidFill>
                  <a:schemeClr val="bg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dirty="0" err="1"/>
              <a:t>Skriv</a:t>
            </a:r>
            <a:r>
              <a:rPr lang="en-US" dirty="0"/>
              <a:t> </a:t>
            </a:r>
            <a:r>
              <a:rPr lang="en-US" dirty="0" err="1"/>
              <a:t>en</a:t>
            </a:r>
            <a:r>
              <a:rPr lang="en-US" dirty="0"/>
              <a:t> </a:t>
            </a:r>
            <a:r>
              <a:rPr lang="en-US" dirty="0" err="1"/>
              <a:t>undertittel</a:t>
            </a:r>
            <a:r>
              <a:rPr lang="en-US" dirty="0"/>
              <a:t> </a:t>
            </a:r>
            <a:r>
              <a:rPr lang="en-US" dirty="0" err="1"/>
              <a:t>som</a:t>
            </a:r>
            <a:r>
              <a:rPr lang="en-US" dirty="0"/>
              <a:t> </a:t>
            </a:r>
            <a:r>
              <a:rPr lang="en-US" dirty="0" err="1"/>
              <a:t>sier</a:t>
            </a:r>
            <a:r>
              <a:rPr lang="en-US" dirty="0"/>
              <a:t> </a:t>
            </a:r>
            <a:r>
              <a:rPr lang="en-US" dirty="0" err="1"/>
              <a:t>litt</a:t>
            </a:r>
            <a:r>
              <a:rPr lang="en-US" dirty="0"/>
              <a:t> </a:t>
            </a:r>
            <a:r>
              <a:rPr lang="en-US" dirty="0" err="1"/>
              <a:t>mer</a:t>
            </a:r>
            <a:endParaRPr lang="nb-NO" dirty="0"/>
          </a:p>
        </p:txBody>
      </p:sp>
      <p:sp>
        <p:nvSpPr>
          <p:cNvPr id="7" name="Text Placeholder 21">
            <a:extLst>
              <a:ext uri="{FF2B5EF4-FFF2-40B4-BE49-F238E27FC236}">
                <a16:creationId xmlns:a16="http://schemas.microsoft.com/office/drawing/2014/main" id="{25EB95CB-65D2-8823-36FD-D107DE619F9A}"/>
              </a:ext>
            </a:extLst>
          </p:cNvPr>
          <p:cNvSpPr>
            <a:spLocks noGrp="1"/>
          </p:cNvSpPr>
          <p:nvPr>
            <p:ph type="body" sz="quarter" idx="13" hasCustomPrompt="1"/>
          </p:nvPr>
        </p:nvSpPr>
        <p:spPr>
          <a:xfrm>
            <a:off x="1159934" y="5904839"/>
            <a:ext cx="4798219" cy="533136"/>
          </a:xfrm>
        </p:spPr>
        <p:txBody>
          <a:bodyPr>
            <a:normAutofit/>
          </a:bodyPr>
          <a:lstStyle>
            <a:lvl1pPr marL="0" indent="0" algn="l">
              <a:buNone/>
              <a:defRPr sz="1667">
                <a:solidFill>
                  <a:schemeClr val="bg1"/>
                </a:solidFill>
              </a:defRPr>
            </a:lvl1pPr>
          </a:lstStyle>
          <a:p>
            <a:pPr lvl="0"/>
            <a:r>
              <a:rPr lang="en-US" dirty="0"/>
              <a:t>av </a:t>
            </a:r>
            <a:r>
              <a:rPr lang="en-US" dirty="0" err="1"/>
              <a:t>Ditt</a:t>
            </a:r>
            <a:r>
              <a:rPr lang="en-US" dirty="0"/>
              <a:t> </a:t>
            </a:r>
            <a:r>
              <a:rPr lang="en-US" dirty="0" err="1"/>
              <a:t>Navn</a:t>
            </a:r>
            <a:r>
              <a:rPr lang="en-US" dirty="0"/>
              <a:t> | 03.08.2023</a:t>
            </a:r>
            <a:endParaRPr lang="nb-NO" dirty="0"/>
          </a:p>
        </p:txBody>
      </p:sp>
    </p:spTree>
    <p:extLst>
      <p:ext uri="{BB962C8B-B14F-4D97-AF65-F5344CB8AC3E}">
        <p14:creationId xmlns:p14="http://schemas.microsoft.com/office/powerpoint/2010/main" val="4205298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dslinje_Horisontal">
    <p:bg>
      <p:bgPr>
        <a:solidFill>
          <a:schemeClr val="accent4"/>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33306D3-1874-FE66-D7BA-95CDE33F4782}"/>
              </a:ext>
            </a:extLst>
          </p:cNvPr>
          <p:cNvCxnSpPr>
            <a:cxnSpLocks/>
          </p:cNvCxnSpPr>
          <p:nvPr userDrawn="1"/>
        </p:nvCxnSpPr>
        <p:spPr>
          <a:xfrm rot="5400000">
            <a:off x="6096000" y="-2563741"/>
            <a:ext cx="0" cy="12600000"/>
          </a:xfrm>
          <a:prstGeom prst="line">
            <a:avLst/>
          </a:prstGeom>
          <a:ln w="28575"/>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7FC10065-93F5-C234-B694-D0EB83C89039}"/>
              </a:ext>
            </a:extLst>
          </p:cNvPr>
          <p:cNvSpPr>
            <a:spLocks noGrp="1"/>
          </p:cNvSpPr>
          <p:nvPr>
            <p:ph type="title" hasCustomPrompt="1"/>
          </p:nvPr>
        </p:nvSpPr>
        <p:spPr>
          <a:xfrm>
            <a:off x="1276615" y="606169"/>
            <a:ext cx="9638771" cy="950968"/>
          </a:xfrm>
        </p:spPr>
        <p:txBody>
          <a:bodyPr anchor="t">
            <a:normAutofit/>
          </a:bodyPr>
          <a:lstStyle>
            <a:lvl1pPr algn="ctr">
              <a:defRPr sz="6000"/>
            </a:lvl1pPr>
          </a:lstStyle>
          <a:p>
            <a:r>
              <a:rPr lang="en-US" dirty="0" err="1"/>
              <a:t>Skriv</a:t>
            </a:r>
            <a:r>
              <a:rPr lang="en-US" dirty="0"/>
              <a:t> inn </a:t>
            </a:r>
            <a:r>
              <a:rPr lang="en-US" dirty="0" err="1"/>
              <a:t>en</a:t>
            </a:r>
            <a:r>
              <a:rPr lang="en-US" dirty="0"/>
              <a:t> </a:t>
            </a:r>
            <a:r>
              <a:rPr lang="en-US" dirty="0" err="1"/>
              <a:t>overskrift</a:t>
            </a:r>
            <a:r>
              <a:rPr lang="en-US" dirty="0"/>
              <a:t> her</a:t>
            </a:r>
            <a:endParaRPr lang="nb-NO" dirty="0"/>
          </a:p>
        </p:txBody>
      </p:sp>
      <p:sp>
        <p:nvSpPr>
          <p:cNvPr id="8" name="Text Placeholder 7">
            <a:extLst>
              <a:ext uri="{FF2B5EF4-FFF2-40B4-BE49-F238E27FC236}">
                <a16:creationId xmlns:a16="http://schemas.microsoft.com/office/drawing/2014/main" id="{333EFD84-E8A6-DD65-BDFF-7634CDFBA20C}"/>
              </a:ext>
            </a:extLst>
          </p:cNvPr>
          <p:cNvSpPr>
            <a:spLocks noGrp="1"/>
          </p:cNvSpPr>
          <p:nvPr>
            <p:ph type="body" sz="quarter" idx="10" hasCustomPrompt="1"/>
          </p:nvPr>
        </p:nvSpPr>
        <p:spPr>
          <a:xfrm>
            <a:off x="1395790" y="1789308"/>
            <a:ext cx="2392814" cy="778023"/>
          </a:xfrm>
        </p:spPr>
        <p:txBody>
          <a:bodyPr anchor="b"/>
          <a:lstStyle>
            <a:lvl1pPr marL="0" indent="0">
              <a:buNone/>
              <a:defRPr>
                <a:latin typeface="+mj-lt"/>
              </a:defRPr>
            </a:lvl1pPr>
          </a:lstStyle>
          <a:p>
            <a:pPr lvl="0"/>
            <a:r>
              <a:rPr lang="nb-NO" dirty="0"/>
              <a:t>Overskrift</a:t>
            </a:r>
          </a:p>
        </p:txBody>
      </p:sp>
      <p:sp>
        <p:nvSpPr>
          <p:cNvPr id="9" name="Text Placeholder 7">
            <a:extLst>
              <a:ext uri="{FF2B5EF4-FFF2-40B4-BE49-F238E27FC236}">
                <a16:creationId xmlns:a16="http://schemas.microsoft.com/office/drawing/2014/main" id="{60AA80CC-62E1-A81B-ED93-5C0154D7466C}"/>
              </a:ext>
            </a:extLst>
          </p:cNvPr>
          <p:cNvSpPr>
            <a:spLocks noGrp="1"/>
          </p:cNvSpPr>
          <p:nvPr>
            <p:ph type="body" sz="quarter" idx="11" hasCustomPrompt="1"/>
          </p:nvPr>
        </p:nvSpPr>
        <p:spPr>
          <a:xfrm>
            <a:off x="1395790" y="2567331"/>
            <a:ext cx="2392814" cy="778023"/>
          </a:xfrm>
        </p:spPr>
        <p:txBody>
          <a:bodyPr>
            <a:normAutofit/>
          </a:bodyPr>
          <a:lstStyle>
            <a:lvl1pPr marL="0" indent="0">
              <a:buNone/>
              <a:defRPr sz="1667"/>
            </a:lvl1pPr>
          </a:lstStyle>
          <a:p>
            <a:pPr lvl="0"/>
            <a:r>
              <a:rPr lang="nb-NO" dirty="0"/>
              <a:t>Litt mer utfyllende</a:t>
            </a:r>
          </a:p>
        </p:txBody>
      </p:sp>
      <p:sp>
        <p:nvSpPr>
          <p:cNvPr id="14" name="Text Placeholder 13">
            <a:extLst>
              <a:ext uri="{FF2B5EF4-FFF2-40B4-BE49-F238E27FC236}">
                <a16:creationId xmlns:a16="http://schemas.microsoft.com/office/drawing/2014/main" id="{594A2135-7B30-491E-600C-693CF9BC4317}"/>
              </a:ext>
            </a:extLst>
          </p:cNvPr>
          <p:cNvSpPr>
            <a:spLocks noGrp="1"/>
          </p:cNvSpPr>
          <p:nvPr>
            <p:ph type="body" sz="quarter" idx="12" hasCustomPrompt="1"/>
          </p:nvPr>
        </p:nvSpPr>
        <p:spPr>
          <a:xfrm>
            <a:off x="1285704" y="3437195"/>
            <a:ext cx="623094" cy="598129"/>
          </a:xfrm>
          <a:prstGeom prst="roundRect">
            <a:avLst>
              <a:gd name="adj" fmla="val 28996"/>
            </a:avLst>
          </a:prstGeom>
          <a:solidFill>
            <a:schemeClr val="bg1"/>
          </a:solidFill>
        </p:spPr>
        <p:txBody>
          <a:bodyPr anchor="ctr"/>
          <a:lstStyle>
            <a:lvl1pPr marL="0" indent="0" algn="ctr">
              <a:buNone/>
              <a:defRPr/>
            </a:lvl1pPr>
          </a:lstStyle>
          <a:p>
            <a:pPr lvl="0"/>
            <a:r>
              <a:rPr lang="nb-NO" dirty="0"/>
              <a:t>?</a:t>
            </a:r>
          </a:p>
        </p:txBody>
      </p:sp>
      <p:sp>
        <p:nvSpPr>
          <p:cNvPr id="15" name="Text Placeholder 13">
            <a:extLst>
              <a:ext uri="{FF2B5EF4-FFF2-40B4-BE49-F238E27FC236}">
                <a16:creationId xmlns:a16="http://schemas.microsoft.com/office/drawing/2014/main" id="{0BCB43BB-2CEB-317F-DBF5-408EB284D6E8}"/>
              </a:ext>
            </a:extLst>
          </p:cNvPr>
          <p:cNvSpPr>
            <a:spLocks noGrp="1"/>
          </p:cNvSpPr>
          <p:nvPr>
            <p:ph type="body" sz="quarter" idx="13" hasCustomPrompt="1"/>
          </p:nvPr>
        </p:nvSpPr>
        <p:spPr>
          <a:xfrm>
            <a:off x="4037076" y="3347261"/>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16" name="Text Placeholder 13">
            <a:extLst>
              <a:ext uri="{FF2B5EF4-FFF2-40B4-BE49-F238E27FC236}">
                <a16:creationId xmlns:a16="http://schemas.microsoft.com/office/drawing/2014/main" id="{3EB66A3F-0B6F-2229-ADBC-AEF1266B9E0D}"/>
              </a:ext>
            </a:extLst>
          </p:cNvPr>
          <p:cNvSpPr>
            <a:spLocks noGrp="1"/>
          </p:cNvSpPr>
          <p:nvPr>
            <p:ph type="body" sz="quarter" idx="14" hasCustomPrompt="1"/>
          </p:nvPr>
        </p:nvSpPr>
        <p:spPr>
          <a:xfrm>
            <a:off x="6788449" y="3421991"/>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17" name="Text Placeholder 13">
            <a:extLst>
              <a:ext uri="{FF2B5EF4-FFF2-40B4-BE49-F238E27FC236}">
                <a16:creationId xmlns:a16="http://schemas.microsoft.com/office/drawing/2014/main" id="{C503BA54-08DA-DBDE-0751-AF401CD6FDF3}"/>
              </a:ext>
            </a:extLst>
          </p:cNvPr>
          <p:cNvSpPr>
            <a:spLocks noGrp="1"/>
          </p:cNvSpPr>
          <p:nvPr>
            <p:ph type="body" sz="quarter" idx="15" hasCustomPrompt="1"/>
          </p:nvPr>
        </p:nvSpPr>
        <p:spPr>
          <a:xfrm>
            <a:off x="9539821" y="3363267"/>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20" name="Text Placeholder 7">
            <a:extLst>
              <a:ext uri="{FF2B5EF4-FFF2-40B4-BE49-F238E27FC236}">
                <a16:creationId xmlns:a16="http://schemas.microsoft.com/office/drawing/2014/main" id="{E76350B8-EEFE-3526-9CBF-0A9884164F6B}"/>
              </a:ext>
            </a:extLst>
          </p:cNvPr>
          <p:cNvSpPr>
            <a:spLocks noGrp="1"/>
          </p:cNvSpPr>
          <p:nvPr>
            <p:ph type="body" sz="quarter" idx="16" hasCustomPrompt="1"/>
          </p:nvPr>
        </p:nvSpPr>
        <p:spPr>
          <a:xfrm>
            <a:off x="4037076" y="4177561"/>
            <a:ext cx="2392814" cy="778023"/>
          </a:xfrm>
        </p:spPr>
        <p:txBody>
          <a:bodyPr anchor="b"/>
          <a:lstStyle>
            <a:lvl1pPr marL="0" indent="0" algn="l">
              <a:buNone/>
              <a:defRPr>
                <a:latin typeface="+mj-lt"/>
              </a:defRPr>
            </a:lvl1pPr>
          </a:lstStyle>
          <a:p>
            <a:pPr lvl="0"/>
            <a:r>
              <a:rPr lang="nb-NO" dirty="0"/>
              <a:t>Overskrift</a:t>
            </a:r>
          </a:p>
        </p:txBody>
      </p:sp>
      <p:sp>
        <p:nvSpPr>
          <p:cNvPr id="21" name="Text Placeholder 7">
            <a:extLst>
              <a:ext uri="{FF2B5EF4-FFF2-40B4-BE49-F238E27FC236}">
                <a16:creationId xmlns:a16="http://schemas.microsoft.com/office/drawing/2014/main" id="{F5FBA12E-EC4A-3B25-FA99-9D0E378F476F}"/>
              </a:ext>
            </a:extLst>
          </p:cNvPr>
          <p:cNvSpPr>
            <a:spLocks noGrp="1"/>
          </p:cNvSpPr>
          <p:nvPr>
            <p:ph type="body" sz="quarter" idx="17" hasCustomPrompt="1"/>
          </p:nvPr>
        </p:nvSpPr>
        <p:spPr>
          <a:xfrm>
            <a:off x="4037076" y="4955584"/>
            <a:ext cx="2392814" cy="778023"/>
          </a:xfrm>
        </p:spPr>
        <p:txBody>
          <a:bodyPr>
            <a:normAutofit/>
          </a:bodyPr>
          <a:lstStyle>
            <a:lvl1pPr marL="0" indent="0" algn="l">
              <a:buNone/>
              <a:defRPr sz="1667"/>
            </a:lvl1pPr>
          </a:lstStyle>
          <a:p>
            <a:pPr lvl="0"/>
            <a:r>
              <a:rPr lang="nb-NO" dirty="0"/>
              <a:t>Litt mer utfyllende</a:t>
            </a:r>
          </a:p>
        </p:txBody>
      </p:sp>
      <p:sp>
        <p:nvSpPr>
          <p:cNvPr id="24" name="Text Placeholder 7">
            <a:extLst>
              <a:ext uri="{FF2B5EF4-FFF2-40B4-BE49-F238E27FC236}">
                <a16:creationId xmlns:a16="http://schemas.microsoft.com/office/drawing/2014/main" id="{96CB5297-DD58-68DE-A5CA-CD3EC1ED0A89}"/>
              </a:ext>
            </a:extLst>
          </p:cNvPr>
          <p:cNvSpPr>
            <a:spLocks noGrp="1"/>
          </p:cNvSpPr>
          <p:nvPr>
            <p:ph type="body" sz="quarter" idx="18" hasCustomPrompt="1"/>
          </p:nvPr>
        </p:nvSpPr>
        <p:spPr>
          <a:xfrm>
            <a:off x="9539821" y="4177561"/>
            <a:ext cx="2392814" cy="778023"/>
          </a:xfrm>
        </p:spPr>
        <p:txBody>
          <a:bodyPr anchor="b"/>
          <a:lstStyle>
            <a:lvl1pPr marL="0" indent="0">
              <a:buNone/>
              <a:defRPr>
                <a:latin typeface="+mj-lt"/>
              </a:defRPr>
            </a:lvl1pPr>
          </a:lstStyle>
          <a:p>
            <a:pPr lvl="0"/>
            <a:r>
              <a:rPr lang="nb-NO" dirty="0"/>
              <a:t>Overskrift</a:t>
            </a:r>
          </a:p>
        </p:txBody>
      </p:sp>
      <p:sp>
        <p:nvSpPr>
          <p:cNvPr id="25" name="Text Placeholder 7">
            <a:extLst>
              <a:ext uri="{FF2B5EF4-FFF2-40B4-BE49-F238E27FC236}">
                <a16:creationId xmlns:a16="http://schemas.microsoft.com/office/drawing/2014/main" id="{AF790465-A200-CA68-C13C-204DE90E1015}"/>
              </a:ext>
            </a:extLst>
          </p:cNvPr>
          <p:cNvSpPr>
            <a:spLocks noGrp="1"/>
          </p:cNvSpPr>
          <p:nvPr>
            <p:ph type="body" sz="quarter" idx="19" hasCustomPrompt="1"/>
          </p:nvPr>
        </p:nvSpPr>
        <p:spPr>
          <a:xfrm>
            <a:off x="9539821" y="4955584"/>
            <a:ext cx="2392814" cy="778023"/>
          </a:xfrm>
        </p:spPr>
        <p:txBody>
          <a:bodyPr>
            <a:normAutofit/>
          </a:bodyPr>
          <a:lstStyle>
            <a:lvl1pPr marL="0" indent="0">
              <a:buNone/>
              <a:defRPr sz="1667"/>
            </a:lvl1pPr>
          </a:lstStyle>
          <a:p>
            <a:pPr lvl="0"/>
            <a:r>
              <a:rPr lang="nb-NO" dirty="0"/>
              <a:t>Litt mer utfyllende</a:t>
            </a:r>
          </a:p>
        </p:txBody>
      </p:sp>
      <p:sp>
        <p:nvSpPr>
          <p:cNvPr id="26" name="Text Placeholder 7">
            <a:extLst>
              <a:ext uri="{FF2B5EF4-FFF2-40B4-BE49-F238E27FC236}">
                <a16:creationId xmlns:a16="http://schemas.microsoft.com/office/drawing/2014/main" id="{02E818CD-06CE-401F-7714-59D82B5B37EB}"/>
              </a:ext>
            </a:extLst>
          </p:cNvPr>
          <p:cNvSpPr>
            <a:spLocks noGrp="1"/>
          </p:cNvSpPr>
          <p:nvPr>
            <p:ph type="body" sz="quarter" idx="20" hasCustomPrompt="1"/>
          </p:nvPr>
        </p:nvSpPr>
        <p:spPr>
          <a:xfrm>
            <a:off x="6788449" y="1789308"/>
            <a:ext cx="2392814" cy="778023"/>
          </a:xfrm>
        </p:spPr>
        <p:txBody>
          <a:bodyPr anchor="b"/>
          <a:lstStyle>
            <a:lvl1pPr marL="0" indent="0" algn="l">
              <a:buNone/>
              <a:defRPr>
                <a:latin typeface="+mj-lt"/>
              </a:defRPr>
            </a:lvl1pPr>
          </a:lstStyle>
          <a:p>
            <a:pPr lvl="0"/>
            <a:r>
              <a:rPr lang="nb-NO" dirty="0"/>
              <a:t>Overskrift</a:t>
            </a:r>
          </a:p>
        </p:txBody>
      </p:sp>
      <p:sp>
        <p:nvSpPr>
          <p:cNvPr id="27" name="Text Placeholder 7">
            <a:extLst>
              <a:ext uri="{FF2B5EF4-FFF2-40B4-BE49-F238E27FC236}">
                <a16:creationId xmlns:a16="http://schemas.microsoft.com/office/drawing/2014/main" id="{C485EECD-E078-91E5-1221-95F33485D888}"/>
              </a:ext>
            </a:extLst>
          </p:cNvPr>
          <p:cNvSpPr>
            <a:spLocks noGrp="1"/>
          </p:cNvSpPr>
          <p:nvPr>
            <p:ph type="body" sz="quarter" idx="21" hasCustomPrompt="1"/>
          </p:nvPr>
        </p:nvSpPr>
        <p:spPr>
          <a:xfrm>
            <a:off x="6788449" y="2567331"/>
            <a:ext cx="2392814" cy="778023"/>
          </a:xfrm>
        </p:spPr>
        <p:txBody>
          <a:bodyPr>
            <a:normAutofit/>
          </a:bodyPr>
          <a:lstStyle>
            <a:lvl1pPr marL="0" indent="0" algn="l">
              <a:buNone/>
              <a:defRPr sz="1667"/>
            </a:lvl1pPr>
          </a:lstStyle>
          <a:p>
            <a:pPr lvl="0"/>
            <a:r>
              <a:rPr lang="nb-NO" dirty="0"/>
              <a:t>Litt mer utfyllende</a:t>
            </a:r>
          </a:p>
        </p:txBody>
      </p:sp>
    </p:spTree>
    <p:extLst>
      <p:ext uri="{BB962C8B-B14F-4D97-AF65-F5344CB8AC3E}">
        <p14:creationId xmlns:p14="http://schemas.microsoft.com/office/powerpoint/2010/main" val="4289155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em med beina">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8D22247-B351-06FD-66F8-7D1FDE28395B}"/>
              </a:ext>
            </a:extLst>
          </p:cNvPr>
          <p:cNvSpPr>
            <a:spLocks noGrp="1"/>
          </p:cNvSpPr>
          <p:nvPr>
            <p:ph type="body" sz="quarter" idx="10" hasCustomPrompt="1"/>
          </p:nvPr>
        </p:nvSpPr>
        <p:spPr>
          <a:xfrm>
            <a:off x="4689582" y="542353"/>
            <a:ext cx="2812837" cy="4525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anchor="ctr"/>
          <a:lstStyle>
            <a:lvl1pPr marL="0" indent="0" algn="ctr">
              <a:buNone/>
              <a:defRPr/>
            </a:lvl1pPr>
          </a:lstStyle>
          <a:p>
            <a:pPr lvl="0"/>
            <a:r>
              <a:rPr lang="nb-NO" dirty="0"/>
              <a:t>Overskrift</a:t>
            </a:r>
          </a:p>
        </p:txBody>
      </p:sp>
      <p:sp>
        <p:nvSpPr>
          <p:cNvPr id="10" name="Text Placeholder 9">
            <a:extLst>
              <a:ext uri="{FF2B5EF4-FFF2-40B4-BE49-F238E27FC236}">
                <a16:creationId xmlns:a16="http://schemas.microsoft.com/office/drawing/2014/main" id="{41BA7C5A-63A3-251C-9714-46D83D7355C6}"/>
              </a:ext>
            </a:extLst>
          </p:cNvPr>
          <p:cNvSpPr>
            <a:spLocks noGrp="1"/>
          </p:cNvSpPr>
          <p:nvPr>
            <p:ph type="body" sz="quarter" idx="11" hasCustomPrompt="1"/>
          </p:nvPr>
        </p:nvSpPr>
        <p:spPr>
          <a:xfrm>
            <a:off x="1725084" y="1449917"/>
            <a:ext cx="8741833" cy="2393157"/>
          </a:xfrm>
        </p:spPr>
        <p:txBody>
          <a:bodyPr anchor="ctr">
            <a:normAutofit/>
          </a:bodyPr>
          <a:lstStyle>
            <a:lvl1pPr marL="0" indent="0" algn="ctr">
              <a:buNone/>
              <a:defRPr sz="5000">
                <a:latin typeface="+mj-lt"/>
              </a:defRPr>
            </a:lvl1pPr>
          </a:lstStyle>
          <a:p>
            <a:pPr lvl="0"/>
            <a:r>
              <a:rPr lang="en-US" dirty="0" err="1"/>
              <a:t>Skriv</a:t>
            </a:r>
            <a:r>
              <a:rPr lang="en-US" dirty="0"/>
              <a:t> inn </a:t>
            </a:r>
            <a:r>
              <a:rPr lang="en-US" dirty="0" err="1"/>
              <a:t>en</a:t>
            </a:r>
            <a:r>
              <a:rPr lang="en-US" dirty="0"/>
              <a:t> </a:t>
            </a:r>
            <a:r>
              <a:rPr lang="en-US" dirty="0" err="1"/>
              <a:t>påstand</a:t>
            </a:r>
            <a:endParaRPr lang="nb-NO" dirty="0"/>
          </a:p>
        </p:txBody>
      </p:sp>
      <p:pic>
        <p:nvPicPr>
          <p:cNvPr id="14" name="Graphic 13" descr="Shoe footprints outline">
            <a:extLst>
              <a:ext uri="{FF2B5EF4-FFF2-40B4-BE49-F238E27FC236}">
                <a16:creationId xmlns:a16="http://schemas.microsoft.com/office/drawing/2014/main" id="{40753808-6B8D-1228-D982-9B77A45DDA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1" y="5324066"/>
            <a:ext cx="762000" cy="762000"/>
          </a:xfrm>
          <a:prstGeom prst="rect">
            <a:avLst/>
          </a:prstGeom>
        </p:spPr>
      </p:pic>
      <p:cxnSp>
        <p:nvCxnSpPr>
          <p:cNvPr id="16" name="Straight Arrow Connector 15">
            <a:extLst>
              <a:ext uri="{FF2B5EF4-FFF2-40B4-BE49-F238E27FC236}">
                <a16:creationId xmlns:a16="http://schemas.microsoft.com/office/drawing/2014/main" id="{C23CDE00-C512-E2F0-E0A3-84B7DFF0DA5D}"/>
              </a:ext>
            </a:extLst>
          </p:cNvPr>
          <p:cNvCxnSpPr>
            <a:cxnSpLocks/>
            <a:stCxn id="14" idx="1"/>
          </p:cNvCxnSpPr>
          <p:nvPr userDrawn="1"/>
        </p:nvCxnSpPr>
        <p:spPr>
          <a:xfrm flipH="1">
            <a:off x="3310194" y="5705066"/>
            <a:ext cx="2404808"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298F453-8D12-19D5-4866-1C6125CCBADF}"/>
              </a:ext>
            </a:extLst>
          </p:cNvPr>
          <p:cNvCxnSpPr>
            <a:cxnSpLocks/>
            <a:stCxn id="14" idx="3"/>
          </p:cNvCxnSpPr>
          <p:nvPr userDrawn="1"/>
        </p:nvCxnSpPr>
        <p:spPr>
          <a:xfrm>
            <a:off x="6477001" y="5705066"/>
            <a:ext cx="2404808" cy="645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2DD2F74-8D0F-ACED-4E33-F88783974D1E}"/>
              </a:ext>
            </a:extLst>
          </p:cNvPr>
          <p:cNvSpPr txBox="1"/>
          <p:nvPr userDrawn="1"/>
        </p:nvSpPr>
        <p:spPr>
          <a:xfrm>
            <a:off x="1725083" y="5484439"/>
            <a:ext cx="1388465" cy="451342"/>
          </a:xfrm>
          <a:prstGeom prst="rect">
            <a:avLst/>
          </a:prstGeom>
          <a:noFill/>
        </p:spPr>
        <p:txBody>
          <a:bodyPr wrap="square" rtlCol="0">
            <a:spAutoFit/>
          </a:bodyPr>
          <a:lstStyle/>
          <a:p>
            <a:pPr algn="r"/>
            <a:r>
              <a:rPr lang="nb-NO" sz="2333" dirty="0"/>
              <a:t>Enig</a:t>
            </a:r>
          </a:p>
        </p:txBody>
      </p:sp>
      <p:sp>
        <p:nvSpPr>
          <p:cNvPr id="23" name="TextBox 22">
            <a:extLst>
              <a:ext uri="{FF2B5EF4-FFF2-40B4-BE49-F238E27FC236}">
                <a16:creationId xmlns:a16="http://schemas.microsoft.com/office/drawing/2014/main" id="{A172025D-E1F7-A765-8917-707A1E635177}"/>
              </a:ext>
            </a:extLst>
          </p:cNvPr>
          <p:cNvSpPr txBox="1"/>
          <p:nvPr userDrawn="1"/>
        </p:nvSpPr>
        <p:spPr>
          <a:xfrm>
            <a:off x="9078452" y="5493511"/>
            <a:ext cx="1388465" cy="451342"/>
          </a:xfrm>
          <a:prstGeom prst="rect">
            <a:avLst/>
          </a:prstGeom>
          <a:noFill/>
        </p:spPr>
        <p:txBody>
          <a:bodyPr wrap="square" rtlCol="0">
            <a:spAutoFit/>
          </a:bodyPr>
          <a:lstStyle/>
          <a:p>
            <a:pPr algn="l"/>
            <a:r>
              <a:rPr lang="nb-NO" sz="2333" dirty="0"/>
              <a:t>Uenig</a:t>
            </a:r>
          </a:p>
        </p:txBody>
      </p:sp>
    </p:spTree>
    <p:extLst>
      <p:ext uri="{BB962C8B-B14F-4D97-AF65-F5344CB8AC3E}">
        <p14:creationId xmlns:p14="http://schemas.microsoft.com/office/powerpoint/2010/main" val="19687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Kulepunkter med overskrift">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D2471D-9739-4E39-A76E-25A324B21B58}"/>
              </a:ext>
            </a:extLst>
          </p:cNvPr>
          <p:cNvSpPr>
            <a:spLocks noGrp="1"/>
          </p:cNvSpPr>
          <p:nvPr>
            <p:ph type="title" hasCustomPrompt="1"/>
          </p:nvPr>
        </p:nvSpPr>
        <p:spPr/>
        <p:txBody>
          <a:bodyPr>
            <a:noAutofit/>
          </a:bodyPr>
          <a:lstStyle>
            <a:lvl1pPr>
              <a:defRPr sz="6600" b="1">
                <a:solidFill>
                  <a:srgbClr val="F7941D"/>
                </a:solidFill>
                <a:latin typeface="HK Grotesk Pro" panose="00000500000000000000" pitchFamily="2" charset="0"/>
              </a:defRPr>
            </a:lvl1pPr>
          </a:lstStyle>
          <a:p>
            <a:r>
              <a:rPr lang="nb-NO"/>
              <a:t>Fin tittel her</a:t>
            </a:r>
          </a:p>
        </p:txBody>
      </p:sp>
      <p:sp>
        <p:nvSpPr>
          <p:cNvPr id="3" name="Plassholder for innhold 2">
            <a:extLst>
              <a:ext uri="{FF2B5EF4-FFF2-40B4-BE49-F238E27FC236}">
                <a16:creationId xmlns:a16="http://schemas.microsoft.com/office/drawing/2014/main" id="{6C9FF11B-E33E-420F-9D6D-0B89E91A1121}"/>
              </a:ext>
            </a:extLst>
          </p:cNvPr>
          <p:cNvSpPr>
            <a:spLocks noGrp="1"/>
          </p:cNvSpPr>
          <p:nvPr>
            <p:ph idx="1" hasCustomPrompt="1"/>
          </p:nvPr>
        </p:nvSpPr>
        <p:spPr/>
        <p:txBody>
          <a:bodyPr/>
          <a:lstStyle>
            <a:lvl1pPr marL="228600" indent="-228600">
              <a:buClr>
                <a:srgbClr val="F7941D"/>
              </a:buClr>
              <a:buFont typeface="Wingdings" panose="05000000000000000000" pitchFamily="2" charset="2"/>
              <a:buChar char="§"/>
              <a:defRPr sz="6600" b="1">
                <a:latin typeface="HK Grotesk Pro" panose="00000500000000000000" pitchFamily="2" charset="0"/>
              </a:defRPr>
            </a:lvl1pPr>
            <a:lvl2pPr marL="685800" indent="-228600">
              <a:buClr>
                <a:srgbClr val="F7941D"/>
              </a:buClr>
              <a:buFont typeface="Wingdings" panose="05000000000000000000" pitchFamily="2" charset="2"/>
              <a:buChar char="§"/>
              <a:defRPr sz="3600">
                <a:latin typeface="HK Grotesk Pro" panose="00000500000000000000" pitchFamily="2" charset="0"/>
              </a:defRPr>
            </a:lvl2pPr>
            <a:lvl3pPr marL="1143000" indent="-228600">
              <a:buClr>
                <a:srgbClr val="F7941D"/>
              </a:buClr>
              <a:buFont typeface="Wingdings" panose="05000000000000000000" pitchFamily="2" charset="2"/>
              <a:buChar char="§"/>
              <a:defRPr sz="3200">
                <a:latin typeface="HK Grotesk Pro" panose="00000500000000000000" pitchFamily="2" charset="0"/>
              </a:defRPr>
            </a:lvl3pPr>
            <a:lvl4pPr marL="1600200" indent="-228600">
              <a:buClr>
                <a:srgbClr val="F7941D"/>
              </a:buClr>
              <a:buFont typeface="Wingdings" panose="05000000000000000000" pitchFamily="2" charset="2"/>
              <a:buChar char="§"/>
              <a:defRPr sz="2800">
                <a:latin typeface="HK Grotesk Pro" panose="00000500000000000000" pitchFamily="2" charset="0"/>
              </a:defRPr>
            </a:lvl4pPr>
            <a:lvl5pPr marL="2057400" indent="-228600">
              <a:buClr>
                <a:srgbClr val="F7941D"/>
              </a:buClr>
              <a:buFont typeface="Wingdings" panose="05000000000000000000" pitchFamily="2" charset="2"/>
              <a:buChar char="§"/>
              <a:defRPr sz="2800">
                <a:latin typeface="HK Grotesk Pro" panose="00000500000000000000" pitchFamily="2" charset="0"/>
              </a:defRPr>
            </a:lvl5pPr>
          </a:lstStyle>
          <a:p>
            <a:pPr lvl="0"/>
            <a:r>
              <a:rPr lang="nb-NO"/>
              <a:t>Fyll inn gode kulepunkter</a:t>
            </a:r>
          </a:p>
          <a:p>
            <a:pPr lvl="0"/>
            <a:r>
              <a:rPr lang="nb-NO"/>
              <a:t>Hold det kort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D4F4A36-760D-46D9-9AD5-A5AB48F9FF2B}"/>
              </a:ext>
            </a:extLst>
          </p:cNvPr>
          <p:cNvSpPr>
            <a:spLocks noGrp="1"/>
          </p:cNvSpPr>
          <p:nvPr>
            <p:ph type="dt" sz="half" idx="10"/>
          </p:nvPr>
        </p:nvSpPr>
        <p:spPr/>
        <p:txBody>
          <a:bodyPr/>
          <a:lstStyle/>
          <a:p>
            <a:fld id="{C35BFDC9-7C5A-41C3-9BAA-29D7AE946FFB}" type="datetimeFigureOut">
              <a:rPr lang="nb-NO" smtClean="0"/>
              <a:t>27.06.2024</a:t>
            </a:fld>
            <a:endParaRPr lang="nb-NO"/>
          </a:p>
        </p:txBody>
      </p:sp>
      <p:sp>
        <p:nvSpPr>
          <p:cNvPr id="5" name="Plassholder for bunntekst 4">
            <a:extLst>
              <a:ext uri="{FF2B5EF4-FFF2-40B4-BE49-F238E27FC236}">
                <a16:creationId xmlns:a16="http://schemas.microsoft.com/office/drawing/2014/main" id="{49564FFE-6742-4592-BE84-EA5B679369D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BFC9340-2411-4BCB-9B42-ECB33DB2C07B}"/>
              </a:ext>
            </a:extLst>
          </p:cNvPr>
          <p:cNvSpPr>
            <a:spLocks noGrp="1"/>
          </p:cNvSpPr>
          <p:nvPr>
            <p:ph type="sldNum" sz="quarter" idx="12"/>
          </p:nvPr>
        </p:nvSpPr>
        <p:spPr/>
        <p:txBody>
          <a:bodyPr/>
          <a:lstStyle/>
          <a:p>
            <a:fld id="{477B3D08-1BE4-4CFF-A490-F70D17B4221D}" type="slidenum">
              <a:rPr lang="nb-NO" smtClean="0"/>
              <a:t>‹#›</a:t>
            </a:fld>
            <a:endParaRPr lang="nb-NO"/>
          </a:p>
        </p:txBody>
      </p:sp>
    </p:spTree>
    <p:extLst>
      <p:ext uri="{BB962C8B-B14F-4D97-AF65-F5344CB8AC3E}">
        <p14:creationId xmlns:p14="http://schemas.microsoft.com/office/powerpoint/2010/main" val="3096883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tellysbil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4FAE-0D38-B375-4EDD-5027888E11EC}"/>
              </a:ext>
            </a:extLst>
          </p:cNvPr>
          <p:cNvSpPr>
            <a:spLocks noGrp="1"/>
          </p:cNvSpPr>
          <p:nvPr>
            <p:ph type="ctrTitle" hasCustomPrompt="1"/>
          </p:nvPr>
        </p:nvSpPr>
        <p:spPr>
          <a:xfrm>
            <a:off x="1524000" y="1122363"/>
            <a:ext cx="9144000" cy="2387600"/>
          </a:xfrm>
        </p:spPr>
        <p:txBody>
          <a:bodyPr anchor="b">
            <a:normAutofit/>
          </a:bodyPr>
          <a:lstStyle>
            <a:lvl1pPr algn="ctr">
              <a:defRPr sz="6666">
                <a:solidFill>
                  <a:schemeClr val="bg1"/>
                </a:solidFill>
              </a:defRPr>
            </a:lvl1pPr>
          </a:lstStyle>
          <a:p>
            <a:r>
              <a:rPr lang="en-US" dirty="0"/>
              <a:t>Tittel </a:t>
            </a:r>
            <a:r>
              <a:rPr lang="en-US" dirty="0" err="1"/>
              <a:t>på</a:t>
            </a:r>
            <a:r>
              <a:rPr lang="en-US" dirty="0"/>
              <a:t> </a:t>
            </a:r>
            <a:r>
              <a:rPr lang="en-US" dirty="0" err="1"/>
              <a:t>presentasjonen</a:t>
            </a:r>
            <a:endParaRPr lang="nb-NO" dirty="0"/>
          </a:p>
        </p:txBody>
      </p:sp>
      <p:sp>
        <p:nvSpPr>
          <p:cNvPr id="3" name="Subtitle 2">
            <a:extLst>
              <a:ext uri="{FF2B5EF4-FFF2-40B4-BE49-F238E27FC236}">
                <a16:creationId xmlns:a16="http://schemas.microsoft.com/office/drawing/2014/main" id="{692FB69C-2937-503E-D5AB-6961500AF6E8}"/>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667">
                <a:solidFill>
                  <a:schemeClr val="bg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dirty="0" err="1"/>
              <a:t>Skriv</a:t>
            </a:r>
            <a:r>
              <a:rPr lang="en-US" dirty="0"/>
              <a:t> </a:t>
            </a:r>
            <a:r>
              <a:rPr lang="en-US" dirty="0" err="1"/>
              <a:t>en</a:t>
            </a:r>
            <a:r>
              <a:rPr lang="en-US" dirty="0"/>
              <a:t> </a:t>
            </a:r>
            <a:r>
              <a:rPr lang="en-US" dirty="0" err="1"/>
              <a:t>undertittel</a:t>
            </a:r>
            <a:r>
              <a:rPr lang="en-US" dirty="0"/>
              <a:t> </a:t>
            </a:r>
            <a:r>
              <a:rPr lang="en-US" dirty="0" err="1"/>
              <a:t>som</a:t>
            </a:r>
            <a:r>
              <a:rPr lang="en-US" dirty="0"/>
              <a:t> </a:t>
            </a:r>
            <a:r>
              <a:rPr lang="en-US" dirty="0" err="1"/>
              <a:t>sier</a:t>
            </a:r>
            <a:r>
              <a:rPr lang="en-US" dirty="0"/>
              <a:t> </a:t>
            </a:r>
            <a:r>
              <a:rPr lang="en-US" dirty="0" err="1"/>
              <a:t>litt</a:t>
            </a:r>
            <a:r>
              <a:rPr lang="en-US" dirty="0"/>
              <a:t> </a:t>
            </a:r>
            <a:r>
              <a:rPr lang="en-US" dirty="0" err="1"/>
              <a:t>mer</a:t>
            </a:r>
            <a:endParaRPr lang="nb-NO" dirty="0"/>
          </a:p>
        </p:txBody>
      </p:sp>
      <p:sp>
        <p:nvSpPr>
          <p:cNvPr id="7" name="Text Placeholder 21">
            <a:extLst>
              <a:ext uri="{FF2B5EF4-FFF2-40B4-BE49-F238E27FC236}">
                <a16:creationId xmlns:a16="http://schemas.microsoft.com/office/drawing/2014/main" id="{25EB95CB-65D2-8823-36FD-D107DE619F9A}"/>
              </a:ext>
            </a:extLst>
          </p:cNvPr>
          <p:cNvSpPr>
            <a:spLocks noGrp="1"/>
          </p:cNvSpPr>
          <p:nvPr>
            <p:ph type="body" sz="quarter" idx="13" hasCustomPrompt="1"/>
          </p:nvPr>
        </p:nvSpPr>
        <p:spPr>
          <a:xfrm>
            <a:off x="3696891" y="5904839"/>
            <a:ext cx="4798219" cy="533136"/>
          </a:xfrm>
        </p:spPr>
        <p:txBody>
          <a:bodyPr>
            <a:normAutofit/>
          </a:bodyPr>
          <a:lstStyle>
            <a:lvl1pPr marL="0" indent="0" algn="ctr">
              <a:buNone/>
              <a:defRPr sz="1667">
                <a:solidFill>
                  <a:schemeClr val="bg1"/>
                </a:solidFill>
              </a:defRPr>
            </a:lvl1pPr>
          </a:lstStyle>
          <a:p>
            <a:pPr lvl="0"/>
            <a:r>
              <a:rPr lang="en-US" dirty="0"/>
              <a:t>av </a:t>
            </a:r>
            <a:r>
              <a:rPr lang="en-US" dirty="0" err="1"/>
              <a:t>Ditt</a:t>
            </a:r>
            <a:r>
              <a:rPr lang="en-US" dirty="0"/>
              <a:t> </a:t>
            </a:r>
            <a:r>
              <a:rPr lang="en-US" dirty="0" err="1"/>
              <a:t>Navn</a:t>
            </a:r>
            <a:r>
              <a:rPr lang="en-US" dirty="0"/>
              <a:t> | 03.08.2023</a:t>
            </a:r>
            <a:endParaRPr lang="nb-NO" dirty="0"/>
          </a:p>
        </p:txBody>
      </p:sp>
    </p:spTree>
    <p:extLst>
      <p:ext uri="{BB962C8B-B14F-4D97-AF65-F5344CB8AC3E}">
        <p14:creationId xmlns:p14="http://schemas.microsoft.com/office/powerpoint/2010/main" val="3549173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4FAE-0D38-B375-4EDD-5027888E11EC}"/>
              </a:ext>
            </a:extLst>
          </p:cNvPr>
          <p:cNvSpPr>
            <a:spLocks noGrp="1"/>
          </p:cNvSpPr>
          <p:nvPr>
            <p:ph type="ctrTitle" hasCustomPrompt="1"/>
          </p:nvPr>
        </p:nvSpPr>
        <p:spPr>
          <a:xfrm>
            <a:off x="1159933" y="1122363"/>
            <a:ext cx="9144000" cy="2387600"/>
          </a:xfrm>
        </p:spPr>
        <p:txBody>
          <a:bodyPr anchor="b">
            <a:normAutofit/>
          </a:bodyPr>
          <a:lstStyle>
            <a:lvl1pPr algn="l">
              <a:defRPr sz="6666">
                <a:solidFill>
                  <a:schemeClr val="bg1"/>
                </a:solidFill>
              </a:defRPr>
            </a:lvl1pPr>
          </a:lstStyle>
          <a:p>
            <a:r>
              <a:rPr lang="en-US" dirty="0"/>
              <a:t>Tittel </a:t>
            </a:r>
            <a:r>
              <a:rPr lang="en-US" dirty="0" err="1"/>
              <a:t>på</a:t>
            </a:r>
            <a:r>
              <a:rPr lang="en-US" dirty="0"/>
              <a:t> </a:t>
            </a:r>
            <a:r>
              <a:rPr lang="en-US" dirty="0" err="1"/>
              <a:t>presentasjonen</a:t>
            </a:r>
            <a:endParaRPr lang="nb-NO" dirty="0"/>
          </a:p>
        </p:txBody>
      </p:sp>
      <p:sp>
        <p:nvSpPr>
          <p:cNvPr id="3" name="Subtitle 2">
            <a:extLst>
              <a:ext uri="{FF2B5EF4-FFF2-40B4-BE49-F238E27FC236}">
                <a16:creationId xmlns:a16="http://schemas.microsoft.com/office/drawing/2014/main" id="{692FB69C-2937-503E-D5AB-6961500AF6E8}"/>
              </a:ext>
            </a:extLst>
          </p:cNvPr>
          <p:cNvSpPr>
            <a:spLocks noGrp="1"/>
          </p:cNvSpPr>
          <p:nvPr>
            <p:ph type="subTitle" idx="1" hasCustomPrompt="1"/>
          </p:nvPr>
        </p:nvSpPr>
        <p:spPr>
          <a:xfrm>
            <a:off x="1159933" y="3602038"/>
            <a:ext cx="9144000" cy="1655762"/>
          </a:xfrm>
        </p:spPr>
        <p:txBody>
          <a:bodyPr>
            <a:normAutofit/>
          </a:bodyPr>
          <a:lstStyle>
            <a:lvl1pPr marL="0" indent="0" algn="l">
              <a:buNone/>
              <a:defRPr sz="2667">
                <a:solidFill>
                  <a:schemeClr val="bg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dirty="0" err="1"/>
              <a:t>Skriv</a:t>
            </a:r>
            <a:r>
              <a:rPr lang="en-US" dirty="0"/>
              <a:t> </a:t>
            </a:r>
            <a:r>
              <a:rPr lang="en-US" dirty="0" err="1"/>
              <a:t>en</a:t>
            </a:r>
            <a:r>
              <a:rPr lang="en-US" dirty="0"/>
              <a:t> </a:t>
            </a:r>
            <a:r>
              <a:rPr lang="en-US" dirty="0" err="1"/>
              <a:t>undertittel</a:t>
            </a:r>
            <a:r>
              <a:rPr lang="en-US" dirty="0"/>
              <a:t> </a:t>
            </a:r>
            <a:r>
              <a:rPr lang="en-US" dirty="0" err="1"/>
              <a:t>som</a:t>
            </a:r>
            <a:r>
              <a:rPr lang="en-US" dirty="0"/>
              <a:t> </a:t>
            </a:r>
            <a:r>
              <a:rPr lang="en-US" dirty="0" err="1"/>
              <a:t>sier</a:t>
            </a:r>
            <a:r>
              <a:rPr lang="en-US" dirty="0"/>
              <a:t> </a:t>
            </a:r>
            <a:r>
              <a:rPr lang="en-US" dirty="0" err="1"/>
              <a:t>litt</a:t>
            </a:r>
            <a:r>
              <a:rPr lang="en-US" dirty="0"/>
              <a:t> </a:t>
            </a:r>
            <a:r>
              <a:rPr lang="en-US" dirty="0" err="1"/>
              <a:t>mer</a:t>
            </a:r>
            <a:endParaRPr lang="nb-NO" dirty="0"/>
          </a:p>
        </p:txBody>
      </p:sp>
      <p:sp>
        <p:nvSpPr>
          <p:cNvPr id="7" name="Text Placeholder 21">
            <a:extLst>
              <a:ext uri="{FF2B5EF4-FFF2-40B4-BE49-F238E27FC236}">
                <a16:creationId xmlns:a16="http://schemas.microsoft.com/office/drawing/2014/main" id="{25EB95CB-65D2-8823-36FD-D107DE619F9A}"/>
              </a:ext>
            </a:extLst>
          </p:cNvPr>
          <p:cNvSpPr>
            <a:spLocks noGrp="1"/>
          </p:cNvSpPr>
          <p:nvPr>
            <p:ph type="body" sz="quarter" idx="13" hasCustomPrompt="1"/>
          </p:nvPr>
        </p:nvSpPr>
        <p:spPr>
          <a:xfrm>
            <a:off x="1159934" y="5904839"/>
            <a:ext cx="4798219" cy="533136"/>
          </a:xfrm>
        </p:spPr>
        <p:txBody>
          <a:bodyPr>
            <a:normAutofit/>
          </a:bodyPr>
          <a:lstStyle>
            <a:lvl1pPr marL="0" indent="0" algn="l">
              <a:buNone/>
              <a:defRPr sz="1667">
                <a:solidFill>
                  <a:schemeClr val="bg1"/>
                </a:solidFill>
              </a:defRPr>
            </a:lvl1pPr>
          </a:lstStyle>
          <a:p>
            <a:pPr lvl="0"/>
            <a:r>
              <a:rPr lang="en-US" dirty="0"/>
              <a:t>av </a:t>
            </a:r>
            <a:r>
              <a:rPr lang="en-US" dirty="0" err="1"/>
              <a:t>Ditt</a:t>
            </a:r>
            <a:r>
              <a:rPr lang="en-US" dirty="0"/>
              <a:t> </a:t>
            </a:r>
            <a:r>
              <a:rPr lang="en-US" dirty="0" err="1"/>
              <a:t>Navn</a:t>
            </a:r>
            <a:r>
              <a:rPr lang="en-US" dirty="0"/>
              <a:t> | 03.08.2023</a:t>
            </a:r>
            <a:endParaRPr lang="nb-NO" dirty="0"/>
          </a:p>
        </p:txBody>
      </p:sp>
    </p:spTree>
    <p:extLst>
      <p:ext uri="{BB962C8B-B14F-4D97-AF65-F5344CB8AC3E}">
        <p14:creationId xmlns:p14="http://schemas.microsoft.com/office/powerpoint/2010/main" val="2724490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orside / Bilde høy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9FA8-5DFF-5E63-CBE0-EBC8F513BAA2}"/>
              </a:ext>
            </a:extLst>
          </p:cNvPr>
          <p:cNvSpPr>
            <a:spLocks noGrp="1"/>
          </p:cNvSpPr>
          <p:nvPr>
            <p:ph type="title" hasCustomPrompt="1"/>
          </p:nvPr>
        </p:nvSpPr>
        <p:spPr>
          <a:xfrm>
            <a:off x="746393" y="1753518"/>
            <a:ext cx="5174983" cy="1588266"/>
          </a:xfrm>
        </p:spPr>
        <p:txBody>
          <a:bodyPr anchor="b">
            <a:noAutofit/>
          </a:bodyPr>
          <a:lstStyle>
            <a:lvl1pPr>
              <a:defRPr sz="6000">
                <a:solidFill>
                  <a:schemeClr val="bg1"/>
                </a:solidFill>
              </a:defRPr>
            </a:lvl1pPr>
          </a:lstStyle>
          <a:p>
            <a:r>
              <a:rPr lang="en-US" dirty="0" err="1"/>
              <a:t>Forside</a:t>
            </a:r>
            <a:r>
              <a:rPr lang="en-US" dirty="0"/>
              <a:t> med </a:t>
            </a:r>
            <a:r>
              <a:rPr lang="en-US" dirty="0" err="1"/>
              <a:t>bilde</a:t>
            </a:r>
            <a:r>
              <a:rPr lang="en-US" dirty="0"/>
              <a:t> </a:t>
            </a:r>
            <a:r>
              <a:rPr lang="en-US" dirty="0" err="1"/>
              <a:t>til</a:t>
            </a:r>
            <a:r>
              <a:rPr lang="en-US" dirty="0"/>
              <a:t> </a:t>
            </a:r>
            <a:r>
              <a:rPr lang="en-US" dirty="0" err="1"/>
              <a:t>høyre</a:t>
            </a:r>
            <a:endParaRPr lang="nb-NO" dirty="0"/>
          </a:p>
        </p:txBody>
      </p:sp>
      <p:sp>
        <p:nvSpPr>
          <p:cNvPr id="7" name="Picture Placeholder 6">
            <a:extLst>
              <a:ext uri="{FF2B5EF4-FFF2-40B4-BE49-F238E27FC236}">
                <a16:creationId xmlns:a16="http://schemas.microsoft.com/office/drawing/2014/main" id="{B2351A8B-CACE-B85D-8167-9B1664772C97}"/>
              </a:ext>
            </a:extLst>
          </p:cNvPr>
          <p:cNvSpPr>
            <a:spLocks noGrp="1"/>
          </p:cNvSpPr>
          <p:nvPr>
            <p:ph type="pic" sz="quarter" idx="10"/>
          </p:nvPr>
        </p:nvSpPr>
        <p:spPr>
          <a:xfrm>
            <a:off x="7095067" y="0"/>
            <a:ext cx="5096933" cy="6858000"/>
          </a:xfrm>
        </p:spPr>
        <p:txBody>
          <a:bodyPr/>
          <a:lstStyle/>
          <a:p>
            <a:r>
              <a:rPr lang="en-US"/>
              <a:t>Click icon to add picture</a:t>
            </a:r>
            <a:endParaRPr lang="nb-NO"/>
          </a:p>
        </p:txBody>
      </p:sp>
      <p:sp>
        <p:nvSpPr>
          <p:cNvPr id="20" name="Text Placeholder 19">
            <a:extLst>
              <a:ext uri="{FF2B5EF4-FFF2-40B4-BE49-F238E27FC236}">
                <a16:creationId xmlns:a16="http://schemas.microsoft.com/office/drawing/2014/main" id="{15AFAEDC-FA01-E2F6-2866-F6C608E733D7}"/>
              </a:ext>
            </a:extLst>
          </p:cNvPr>
          <p:cNvSpPr>
            <a:spLocks noGrp="1"/>
          </p:cNvSpPr>
          <p:nvPr>
            <p:ph type="body" sz="quarter" idx="11" hasCustomPrompt="1"/>
          </p:nvPr>
        </p:nvSpPr>
        <p:spPr>
          <a:xfrm>
            <a:off x="746125" y="3562615"/>
            <a:ext cx="4800865" cy="131233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 Undertittel med tankestrek</a:t>
            </a:r>
          </a:p>
        </p:txBody>
      </p:sp>
      <p:sp>
        <p:nvSpPr>
          <p:cNvPr id="22" name="Text Placeholder 21">
            <a:extLst>
              <a:ext uri="{FF2B5EF4-FFF2-40B4-BE49-F238E27FC236}">
                <a16:creationId xmlns:a16="http://schemas.microsoft.com/office/drawing/2014/main" id="{8CEE732F-F880-0A42-BB7E-DD317B5E4574}"/>
              </a:ext>
            </a:extLst>
          </p:cNvPr>
          <p:cNvSpPr>
            <a:spLocks noGrp="1"/>
          </p:cNvSpPr>
          <p:nvPr>
            <p:ph type="body" sz="quarter" idx="12" hasCustomPrompt="1"/>
          </p:nvPr>
        </p:nvSpPr>
        <p:spPr>
          <a:xfrm>
            <a:off x="746126" y="6324865"/>
            <a:ext cx="4798219" cy="533136"/>
          </a:xfrm>
        </p:spPr>
        <p:txBody>
          <a:bodyPr>
            <a:normAutofit/>
          </a:bodyPr>
          <a:lstStyle>
            <a:lvl1pPr marL="0" indent="0">
              <a:buNone/>
              <a:defRPr sz="1667">
                <a:solidFill>
                  <a:schemeClr val="bg1"/>
                </a:solidFill>
              </a:defRPr>
            </a:lvl1pPr>
          </a:lstStyle>
          <a:p>
            <a:pPr lvl="0"/>
            <a:r>
              <a:rPr lang="en-US" dirty="0"/>
              <a:t>av </a:t>
            </a:r>
            <a:r>
              <a:rPr lang="en-US" dirty="0" err="1"/>
              <a:t>Ditt</a:t>
            </a:r>
            <a:r>
              <a:rPr lang="en-US" dirty="0"/>
              <a:t> </a:t>
            </a:r>
            <a:r>
              <a:rPr lang="en-US" dirty="0" err="1"/>
              <a:t>Navn</a:t>
            </a:r>
            <a:r>
              <a:rPr lang="en-US" dirty="0"/>
              <a:t> | 03.08.2023</a:t>
            </a:r>
            <a:endParaRPr lang="nb-NO" dirty="0"/>
          </a:p>
        </p:txBody>
      </p:sp>
    </p:spTree>
    <p:extLst>
      <p:ext uri="{BB962C8B-B14F-4D97-AF65-F5344CB8AC3E}">
        <p14:creationId xmlns:p14="http://schemas.microsoft.com/office/powerpoint/2010/main" val="3369320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rside / Bilde venst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9FA8-5DFF-5E63-CBE0-EBC8F513BAA2}"/>
              </a:ext>
            </a:extLst>
          </p:cNvPr>
          <p:cNvSpPr>
            <a:spLocks noGrp="1"/>
          </p:cNvSpPr>
          <p:nvPr>
            <p:ph type="title" hasCustomPrompt="1"/>
          </p:nvPr>
        </p:nvSpPr>
        <p:spPr>
          <a:xfrm>
            <a:off x="5381625" y="1753518"/>
            <a:ext cx="5388893" cy="1588266"/>
          </a:xfrm>
        </p:spPr>
        <p:txBody>
          <a:bodyPr anchor="b">
            <a:noAutofit/>
          </a:bodyPr>
          <a:lstStyle>
            <a:lvl1pPr>
              <a:defRPr sz="6000">
                <a:solidFill>
                  <a:schemeClr val="bg1"/>
                </a:solidFill>
              </a:defRPr>
            </a:lvl1pPr>
          </a:lstStyle>
          <a:p>
            <a:r>
              <a:rPr lang="en-US" dirty="0" err="1"/>
              <a:t>Forside</a:t>
            </a:r>
            <a:r>
              <a:rPr lang="en-US" dirty="0"/>
              <a:t> med </a:t>
            </a:r>
            <a:r>
              <a:rPr lang="en-US" dirty="0" err="1"/>
              <a:t>bilde</a:t>
            </a:r>
            <a:r>
              <a:rPr lang="en-US" dirty="0"/>
              <a:t> </a:t>
            </a:r>
            <a:r>
              <a:rPr lang="en-US" dirty="0" err="1"/>
              <a:t>til</a:t>
            </a:r>
            <a:r>
              <a:rPr lang="en-US" dirty="0"/>
              <a:t> </a:t>
            </a:r>
            <a:r>
              <a:rPr lang="en-US" dirty="0" err="1"/>
              <a:t>venstre</a:t>
            </a:r>
            <a:endParaRPr lang="nb-NO" dirty="0"/>
          </a:p>
        </p:txBody>
      </p:sp>
      <p:sp>
        <p:nvSpPr>
          <p:cNvPr id="7" name="Picture Placeholder 6">
            <a:extLst>
              <a:ext uri="{FF2B5EF4-FFF2-40B4-BE49-F238E27FC236}">
                <a16:creationId xmlns:a16="http://schemas.microsoft.com/office/drawing/2014/main" id="{B2351A8B-CACE-B85D-8167-9B1664772C97}"/>
              </a:ext>
            </a:extLst>
          </p:cNvPr>
          <p:cNvSpPr>
            <a:spLocks noGrp="1"/>
          </p:cNvSpPr>
          <p:nvPr>
            <p:ph type="pic" sz="quarter" idx="10"/>
          </p:nvPr>
        </p:nvSpPr>
        <p:spPr>
          <a:xfrm>
            <a:off x="0" y="0"/>
            <a:ext cx="4936067" cy="6858000"/>
          </a:xfrm>
        </p:spPr>
        <p:txBody>
          <a:bodyPr/>
          <a:lstStyle/>
          <a:p>
            <a:r>
              <a:rPr lang="en-US"/>
              <a:t>Click icon to add picture</a:t>
            </a:r>
            <a:endParaRPr lang="nb-NO"/>
          </a:p>
        </p:txBody>
      </p:sp>
      <p:sp>
        <p:nvSpPr>
          <p:cNvPr id="20" name="Text Placeholder 19">
            <a:extLst>
              <a:ext uri="{FF2B5EF4-FFF2-40B4-BE49-F238E27FC236}">
                <a16:creationId xmlns:a16="http://schemas.microsoft.com/office/drawing/2014/main" id="{15AFAEDC-FA01-E2F6-2866-F6C608E733D7}"/>
              </a:ext>
            </a:extLst>
          </p:cNvPr>
          <p:cNvSpPr>
            <a:spLocks noGrp="1"/>
          </p:cNvSpPr>
          <p:nvPr>
            <p:ph type="body" sz="quarter" idx="11" hasCustomPrompt="1"/>
          </p:nvPr>
        </p:nvSpPr>
        <p:spPr>
          <a:xfrm>
            <a:off x="5381357" y="3562615"/>
            <a:ext cx="4800865" cy="131233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 Undertittel med tankestrek</a:t>
            </a:r>
          </a:p>
        </p:txBody>
      </p:sp>
      <p:sp>
        <p:nvSpPr>
          <p:cNvPr id="22" name="Text Placeholder 21">
            <a:extLst>
              <a:ext uri="{FF2B5EF4-FFF2-40B4-BE49-F238E27FC236}">
                <a16:creationId xmlns:a16="http://schemas.microsoft.com/office/drawing/2014/main" id="{8CEE732F-F880-0A42-BB7E-DD317B5E4574}"/>
              </a:ext>
            </a:extLst>
          </p:cNvPr>
          <p:cNvSpPr>
            <a:spLocks noGrp="1"/>
          </p:cNvSpPr>
          <p:nvPr>
            <p:ph type="body" sz="quarter" idx="12" hasCustomPrompt="1"/>
          </p:nvPr>
        </p:nvSpPr>
        <p:spPr>
          <a:xfrm>
            <a:off x="5381358" y="6324865"/>
            <a:ext cx="4798219" cy="533136"/>
          </a:xfrm>
        </p:spPr>
        <p:txBody>
          <a:bodyPr>
            <a:normAutofit/>
          </a:bodyPr>
          <a:lstStyle>
            <a:lvl1pPr marL="0" indent="0">
              <a:buNone/>
              <a:defRPr sz="1667">
                <a:solidFill>
                  <a:schemeClr val="bg1"/>
                </a:solidFill>
              </a:defRPr>
            </a:lvl1pPr>
          </a:lstStyle>
          <a:p>
            <a:pPr lvl="0"/>
            <a:r>
              <a:rPr lang="en-US" dirty="0"/>
              <a:t>av </a:t>
            </a:r>
            <a:r>
              <a:rPr lang="en-US" dirty="0" err="1"/>
              <a:t>Presen</a:t>
            </a:r>
            <a:r>
              <a:rPr lang="en-US" dirty="0"/>
              <a:t> </a:t>
            </a:r>
            <a:r>
              <a:rPr lang="en-US" dirty="0" err="1"/>
              <a:t>Tasjon</a:t>
            </a:r>
            <a:r>
              <a:rPr lang="en-US" dirty="0"/>
              <a:t> | 03.08.2023</a:t>
            </a:r>
            <a:endParaRPr lang="nb-NO" dirty="0"/>
          </a:p>
        </p:txBody>
      </p:sp>
    </p:spTree>
    <p:extLst>
      <p:ext uri="{BB962C8B-B14F-4D97-AF65-F5344CB8AC3E}">
        <p14:creationId xmlns:p14="http://schemas.microsoft.com/office/powerpoint/2010/main" val="413151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491465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nkter_Tall med boks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03E96-3338-4FA8-DFB3-930960878C68}"/>
              </a:ext>
            </a:extLst>
          </p:cNvPr>
          <p:cNvSpPr>
            <a:spLocks noGrp="1"/>
          </p:cNvSpPr>
          <p:nvPr>
            <p:ph type="title" hasCustomPrompt="1"/>
          </p:nvPr>
        </p:nvSpPr>
        <p:spPr>
          <a:xfrm>
            <a:off x="1956991" y="983686"/>
            <a:ext cx="7157243" cy="748246"/>
          </a:xfrm>
        </p:spPr>
        <p:txBody>
          <a:bodyPr/>
          <a:lstStyle>
            <a:lvl1pPr>
              <a:defRPr/>
            </a:lvl1pPr>
          </a:lstStyle>
          <a:p>
            <a:r>
              <a:rPr lang="en-US" dirty="0" err="1"/>
              <a:t>Overskrift</a:t>
            </a:r>
            <a:endParaRPr lang="nb-NO" dirty="0"/>
          </a:p>
        </p:txBody>
      </p:sp>
      <p:sp>
        <p:nvSpPr>
          <p:cNvPr id="4" name="Text Placeholder 3">
            <a:extLst>
              <a:ext uri="{FF2B5EF4-FFF2-40B4-BE49-F238E27FC236}">
                <a16:creationId xmlns:a16="http://schemas.microsoft.com/office/drawing/2014/main" id="{1075035C-DB30-EF09-9420-3901E99192D8}"/>
              </a:ext>
            </a:extLst>
          </p:cNvPr>
          <p:cNvSpPr>
            <a:spLocks noGrp="1"/>
          </p:cNvSpPr>
          <p:nvPr>
            <p:ph type="body" sz="quarter" idx="10" hasCustomPrompt="1"/>
          </p:nvPr>
        </p:nvSpPr>
        <p:spPr>
          <a:xfrm>
            <a:off x="1956595" y="1731699"/>
            <a:ext cx="7156979" cy="416718"/>
          </a:xfrm>
        </p:spPr>
        <p:txBody>
          <a:bodyPr>
            <a:normAutofit/>
          </a:bodyPr>
          <a:lstStyle>
            <a:lvl1pPr marL="0" indent="0">
              <a:buNone/>
              <a:defRPr sz="1500"/>
            </a:lvl1pPr>
          </a:lstStyle>
          <a:p>
            <a:pPr lvl="0"/>
            <a:r>
              <a:rPr lang="nb-NO" dirty="0"/>
              <a:t>Undertittel eller litt beskrivelse her.</a:t>
            </a:r>
          </a:p>
        </p:txBody>
      </p:sp>
      <p:sp>
        <p:nvSpPr>
          <p:cNvPr id="6" name="Text Placeholder 5">
            <a:extLst>
              <a:ext uri="{FF2B5EF4-FFF2-40B4-BE49-F238E27FC236}">
                <a16:creationId xmlns:a16="http://schemas.microsoft.com/office/drawing/2014/main" id="{C0C52722-7EE8-69E5-84CE-28CD4DE52BDC}"/>
              </a:ext>
            </a:extLst>
          </p:cNvPr>
          <p:cNvSpPr>
            <a:spLocks noGrp="1"/>
          </p:cNvSpPr>
          <p:nvPr>
            <p:ph type="body" sz="quarter" idx="11" hasCustomPrompt="1"/>
          </p:nvPr>
        </p:nvSpPr>
        <p:spPr>
          <a:xfrm>
            <a:off x="1956594" y="2627181"/>
            <a:ext cx="416718" cy="435239"/>
          </a:xfrm>
          <a:prstGeom prst="roundRect">
            <a:avLst/>
          </a:prstGeom>
          <a:solidFill>
            <a:schemeClr val="bg1">
              <a:lumMod val="95000"/>
            </a:schemeClr>
          </a:solidFill>
        </p:spPr>
        <p:txBody>
          <a:bodyPr anchor="ctr" anchorCtr="0">
            <a:normAutofit/>
          </a:bodyPr>
          <a:lstStyle>
            <a:lvl1pPr marL="0" indent="0" algn="ctr">
              <a:buNone/>
              <a:defRPr sz="1667" b="0">
                <a:latin typeface="Georgia Pro" panose="02040502050405020303" pitchFamily="18" charset="0"/>
              </a:defRPr>
            </a:lvl1pPr>
          </a:lstStyle>
          <a:p>
            <a:pPr lvl="0"/>
            <a:r>
              <a:rPr lang="nb-NO" dirty="0"/>
              <a:t>?</a:t>
            </a:r>
          </a:p>
        </p:txBody>
      </p:sp>
      <p:sp>
        <p:nvSpPr>
          <p:cNvPr id="25" name="Text Placeholder 5">
            <a:extLst>
              <a:ext uri="{FF2B5EF4-FFF2-40B4-BE49-F238E27FC236}">
                <a16:creationId xmlns:a16="http://schemas.microsoft.com/office/drawing/2014/main" id="{D618C550-F486-5550-A281-26B202B62536}"/>
              </a:ext>
            </a:extLst>
          </p:cNvPr>
          <p:cNvSpPr>
            <a:spLocks noGrp="1"/>
          </p:cNvSpPr>
          <p:nvPr>
            <p:ph type="body" sz="quarter" idx="12" hasCustomPrompt="1"/>
          </p:nvPr>
        </p:nvSpPr>
        <p:spPr>
          <a:xfrm>
            <a:off x="6188472" y="2700140"/>
            <a:ext cx="416718" cy="435239"/>
          </a:xfrm>
          <a:prstGeom prst="roundRect">
            <a:avLst/>
          </a:prstGeom>
          <a:solidFill>
            <a:schemeClr val="bg1">
              <a:lumMod val="95000"/>
            </a:schemeClr>
          </a:solidFill>
        </p:spPr>
        <p:txBody>
          <a:bodyPr anchor="ctr" anchorCtr="0">
            <a:normAutofit/>
          </a:bodyPr>
          <a:lstStyle>
            <a:lvl1pPr marL="0" indent="0" algn="ctr">
              <a:buNone/>
              <a:defRPr sz="1667" b="0">
                <a:latin typeface="Georgia Pro" panose="02040502050405020303" pitchFamily="18" charset="0"/>
              </a:defRPr>
            </a:lvl1pPr>
          </a:lstStyle>
          <a:p>
            <a:pPr lvl="0"/>
            <a:r>
              <a:rPr lang="nb-NO" dirty="0"/>
              <a:t>?</a:t>
            </a:r>
          </a:p>
        </p:txBody>
      </p:sp>
      <p:sp>
        <p:nvSpPr>
          <p:cNvPr id="27" name="Text Placeholder 5">
            <a:extLst>
              <a:ext uri="{FF2B5EF4-FFF2-40B4-BE49-F238E27FC236}">
                <a16:creationId xmlns:a16="http://schemas.microsoft.com/office/drawing/2014/main" id="{10F1EE81-85BB-9EB2-3DDE-CFF6120D534C}"/>
              </a:ext>
            </a:extLst>
          </p:cNvPr>
          <p:cNvSpPr>
            <a:spLocks noGrp="1"/>
          </p:cNvSpPr>
          <p:nvPr>
            <p:ph type="body" sz="quarter" idx="13" hasCustomPrompt="1"/>
          </p:nvPr>
        </p:nvSpPr>
        <p:spPr>
          <a:xfrm>
            <a:off x="1958181" y="4383551"/>
            <a:ext cx="416718" cy="435239"/>
          </a:xfrm>
          <a:prstGeom prst="roundRect">
            <a:avLst/>
          </a:prstGeom>
          <a:solidFill>
            <a:schemeClr val="bg1">
              <a:lumMod val="95000"/>
            </a:schemeClr>
          </a:solidFill>
        </p:spPr>
        <p:txBody>
          <a:bodyPr anchor="ctr" anchorCtr="0">
            <a:normAutofit/>
          </a:bodyPr>
          <a:lstStyle>
            <a:lvl1pPr marL="0" indent="0" algn="ctr">
              <a:buNone/>
              <a:defRPr sz="1667" b="0">
                <a:latin typeface="Georgia Pro" panose="02040502050405020303" pitchFamily="18" charset="0"/>
              </a:defRPr>
            </a:lvl1pPr>
          </a:lstStyle>
          <a:p>
            <a:pPr lvl="0"/>
            <a:r>
              <a:rPr lang="nb-NO" dirty="0"/>
              <a:t>?</a:t>
            </a:r>
          </a:p>
        </p:txBody>
      </p:sp>
      <p:sp>
        <p:nvSpPr>
          <p:cNvPr id="28" name="Text Placeholder 5">
            <a:extLst>
              <a:ext uri="{FF2B5EF4-FFF2-40B4-BE49-F238E27FC236}">
                <a16:creationId xmlns:a16="http://schemas.microsoft.com/office/drawing/2014/main" id="{9649D1EC-64A4-6A2B-D6E0-4C1ED7B0F0E8}"/>
              </a:ext>
            </a:extLst>
          </p:cNvPr>
          <p:cNvSpPr>
            <a:spLocks noGrp="1"/>
          </p:cNvSpPr>
          <p:nvPr>
            <p:ph type="body" sz="quarter" idx="14" hasCustomPrompt="1"/>
          </p:nvPr>
        </p:nvSpPr>
        <p:spPr>
          <a:xfrm>
            <a:off x="6188472" y="4383550"/>
            <a:ext cx="416718" cy="435239"/>
          </a:xfrm>
          <a:prstGeom prst="roundRect">
            <a:avLst/>
          </a:prstGeom>
          <a:solidFill>
            <a:schemeClr val="bg1">
              <a:lumMod val="95000"/>
            </a:schemeClr>
          </a:solidFill>
        </p:spPr>
        <p:txBody>
          <a:bodyPr anchor="ctr" anchorCtr="0">
            <a:normAutofit/>
          </a:bodyPr>
          <a:lstStyle>
            <a:lvl1pPr marL="0" indent="0" algn="ctr">
              <a:buNone/>
              <a:defRPr sz="1667" b="0">
                <a:latin typeface="Georgia Pro" panose="02040502050405020303" pitchFamily="18" charset="0"/>
              </a:defRPr>
            </a:lvl1pPr>
          </a:lstStyle>
          <a:p>
            <a:pPr lvl="0"/>
            <a:r>
              <a:rPr lang="nb-NO" dirty="0"/>
              <a:t>?</a:t>
            </a:r>
          </a:p>
        </p:txBody>
      </p:sp>
      <p:sp>
        <p:nvSpPr>
          <p:cNvPr id="29" name="Text Placeholder 3">
            <a:extLst>
              <a:ext uri="{FF2B5EF4-FFF2-40B4-BE49-F238E27FC236}">
                <a16:creationId xmlns:a16="http://schemas.microsoft.com/office/drawing/2014/main" id="{80AD1505-6E2A-9B39-BB00-36DD7C483DBE}"/>
              </a:ext>
            </a:extLst>
          </p:cNvPr>
          <p:cNvSpPr>
            <a:spLocks noGrp="1"/>
          </p:cNvSpPr>
          <p:nvPr>
            <p:ph type="body" sz="quarter" idx="15" hasCustomPrompt="1"/>
          </p:nvPr>
        </p:nvSpPr>
        <p:spPr>
          <a:xfrm>
            <a:off x="2558455" y="2718660"/>
            <a:ext cx="3235392" cy="416718"/>
          </a:xfrm>
        </p:spPr>
        <p:txBody>
          <a:bodyPr>
            <a:normAutofit/>
          </a:bodyPr>
          <a:lstStyle>
            <a:lvl1pPr marL="0" indent="0">
              <a:buNone/>
              <a:defRPr sz="2000">
                <a:latin typeface="+mj-lt"/>
              </a:defRPr>
            </a:lvl1pPr>
          </a:lstStyle>
          <a:p>
            <a:pPr lvl="0"/>
            <a:r>
              <a:rPr lang="nb-NO" dirty="0"/>
              <a:t>Punkt-overskrift</a:t>
            </a:r>
          </a:p>
        </p:txBody>
      </p:sp>
      <p:sp>
        <p:nvSpPr>
          <p:cNvPr id="30" name="Text Placeholder 3">
            <a:extLst>
              <a:ext uri="{FF2B5EF4-FFF2-40B4-BE49-F238E27FC236}">
                <a16:creationId xmlns:a16="http://schemas.microsoft.com/office/drawing/2014/main" id="{DE093CAA-AD8B-54D1-E1C6-547023DAEE0B}"/>
              </a:ext>
            </a:extLst>
          </p:cNvPr>
          <p:cNvSpPr>
            <a:spLocks noGrp="1"/>
          </p:cNvSpPr>
          <p:nvPr>
            <p:ph type="body" sz="quarter" idx="16" hasCustomPrompt="1"/>
          </p:nvPr>
        </p:nvSpPr>
        <p:spPr>
          <a:xfrm>
            <a:off x="2558752" y="3228412"/>
            <a:ext cx="3235392" cy="477210"/>
          </a:xfrm>
        </p:spPr>
        <p:txBody>
          <a:bodyPr>
            <a:normAutofit/>
          </a:bodyPr>
          <a:lstStyle>
            <a:lvl1pPr marL="0" indent="0">
              <a:buNone/>
              <a:defRPr sz="1333">
                <a:latin typeface="+mn-lt"/>
              </a:defRPr>
            </a:lvl1pPr>
          </a:lstStyle>
          <a:p>
            <a:pPr lvl="0"/>
            <a:r>
              <a:rPr lang="nb-NO" dirty="0"/>
              <a:t>Beskriv punktet litt mer.</a:t>
            </a:r>
          </a:p>
        </p:txBody>
      </p:sp>
      <p:sp>
        <p:nvSpPr>
          <p:cNvPr id="31" name="Text Placeholder 3">
            <a:extLst>
              <a:ext uri="{FF2B5EF4-FFF2-40B4-BE49-F238E27FC236}">
                <a16:creationId xmlns:a16="http://schemas.microsoft.com/office/drawing/2014/main" id="{1E7350F8-6213-FE4C-0718-5B559F9C2581}"/>
              </a:ext>
            </a:extLst>
          </p:cNvPr>
          <p:cNvSpPr>
            <a:spLocks noGrp="1"/>
          </p:cNvSpPr>
          <p:nvPr>
            <p:ph type="body" sz="quarter" idx="17" hasCustomPrompt="1"/>
          </p:nvPr>
        </p:nvSpPr>
        <p:spPr>
          <a:xfrm>
            <a:off x="6790332" y="2700139"/>
            <a:ext cx="3235392" cy="416718"/>
          </a:xfrm>
        </p:spPr>
        <p:txBody>
          <a:bodyPr>
            <a:normAutofit/>
          </a:bodyPr>
          <a:lstStyle>
            <a:lvl1pPr marL="0" indent="0">
              <a:buNone/>
              <a:defRPr sz="2000">
                <a:latin typeface="+mj-lt"/>
              </a:defRPr>
            </a:lvl1pPr>
          </a:lstStyle>
          <a:p>
            <a:pPr lvl="0"/>
            <a:r>
              <a:rPr lang="nb-NO" dirty="0"/>
              <a:t>Punkt-overskrift</a:t>
            </a:r>
          </a:p>
        </p:txBody>
      </p:sp>
      <p:sp>
        <p:nvSpPr>
          <p:cNvPr id="32" name="Text Placeholder 3">
            <a:extLst>
              <a:ext uri="{FF2B5EF4-FFF2-40B4-BE49-F238E27FC236}">
                <a16:creationId xmlns:a16="http://schemas.microsoft.com/office/drawing/2014/main" id="{48B177F2-8E92-8D51-7C6F-EA317E200AEA}"/>
              </a:ext>
            </a:extLst>
          </p:cNvPr>
          <p:cNvSpPr>
            <a:spLocks noGrp="1"/>
          </p:cNvSpPr>
          <p:nvPr>
            <p:ph type="body" sz="quarter" idx="18" hasCustomPrompt="1"/>
          </p:nvPr>
        </p:nvSpPr>
        <p:spPr>
          <a:xfrm>
            <a:off x="6790630" y="3209891"/>
            <a:ext cx="3235392" cy="477210"/>
          </a:xfrm>
        </p:spPr>
        <p:txBody>
          <a:bodyPr>
            <a:normAutofit/>
          </a:bodyPr>
          <a:lstStyle>
            <a:lvl1pPr marL="0" indent="0">
              <a:buNone/>
              <a:defRPr sz="1333">
                <a:latin typeface="+mn-lt"/>
              </a:defRPr>
            </a:lvl1pPr>
          </a:lstStyle>
          <a:p>
            <a:pPr lvl="0"/>
            <a:r>
              <a:rPr lang="nb-NO" dirty="0"/>
              <a:t>Beskriv punktet litt mer.</a:t>
            </a:r>
          </a:p>
        </p:txBody>
      </p:sp>
      <p:sp>
        <p:nvSpPr>
          <p:cNvPr id="33" name="Text Placeholder 3">
            <a:extLst>
              <a:ext uri="{FF2B5EF4-FFF2-40B4-BE49-F238E27FC236}">
                <a16:creationId xmlns:a16="http://schemas.microsoft.com/office/drawing/2014/main" id="{0FE7A5CE-804F-E044-DE62-CD54C67D6639}"/>
              </a:ext>
            </a:extLst>
          </p:cNvPr>
          <p:cNvSpPr>
            <a:spLocks noGrp="1"/>
          </p:cNvSpPr>
          <p:nvPr>
            <p:ph type="body" sz="quarter" idx="19" hasCustomPrompt="1"/>
          </p:nvPr>
        </p:nvSpPr>
        <p:spPr>
          <a:xfrm>
            <a:off x="2558157" y="4452659"/>
            <a:ext cx="3235392" cy="416718"/>
          </a:xfrm>
        </p:spPr>
        <p:txBody>
          <a:bodyPr>
            <a:normAutofit/>
          </a:bodyPr>
          <a:lstStyle>
            <a:lvl1pPr marL="0" indent="0">
              <a:buNone/>
              <a:defRPr sz="2000">
                <a:latin typeface="+mj-lt"/>
              </a:defRPr>
            </a:lvl1pPr>
          </a:lstStyle>
          <a:p>
            <a:pPr lvl="0"/>
            <a:r>
              <a:rPr lang="nb-NO" dirty="0"/>
              <a:t>Punkt-overskrift</a:t>
            </a:r>
          </a:p>
        </p:txBody>
      </p:sp>
      <p:sp>
        <p:nvSpPr>
          <p:cNvPr id="34" name="Text Placeholder 3">
            <a:extLst>
              <a:ext uri="{FF2B5EF4-FFF2-40B4-BE49-F238E27FC236}">
                <a16:creationId xmlns:a16="http://schemas.microsoft.com/office/drawing/2014/main" id="{E36F933C-0431-1D91-225C-86513AF06053}"/>
              </a:ext>
            </a:extLst>
          </p:cNvPr>
          <p:cNvSpPr>
            <a:spLocks noGrp="1"/>
          </p:cNvSpPr>
          <p:nvPr>
            <p:ph type="body" sz="quarter" idx="20" hasCustomPrompt="1"/>
          </p:nvPr>
        </p:nvSpPr>
        <p:spPr>
          <a:xfrm>
            <a:off x="2558455" y="4962410"/>
            <a:ext cx="3235392" cy="477210"/>
          </a:xfrm>
        </p:spPr>
        <p:txBody>
          <a:bodyPr>
            <a:normAutofit/>
          </a:bodyPr>
          <a:lstStyle>
            <a:lvl1pPr marL="0" indent="0">
              <a:buNone/>
              <a:defRPr sz="1333">
                <a:latin typeface="+mn-lt"/>
              </a:defRPr>
            </a:lvl1pPr>
          </a:lstStyle>
          <a:p>
            <a:pPr lvl="0"/>
            <a:r>
              <a:rPr lang="nb-NO" dirty="0"/>
              <a:t>Beskriv punktet litt mer.</a:t>
            </a:r>
          </a:p>
        </p:txBody>
      </p:sp>
      <p:sp>
        <p:nvSpPr>
          <p:cNvPr id="35" name="Text Placeholder 3">
            <a:extLst>
              <a:ext uri="{FF2B5EF4-FFF2-40B4-BE49-F238E27FC236}">
                <a16:creationId xmlns:a16="http://schemas.microsoft.com/office/drawing/2014/main" id="{8DAF2FEF-B230-A7A7-6678-53FECAE33718}"/>
              </a:ext>
            </a:extLst>
          </p:cNvPr>
          <p:cNvSpPr>
            <a:spLocks noGrp="1"/>
          </p:cNvSpPr>
          <p:nvPr>
            <p:ph type="body" sz="quarter" idx="21" hasCustomPrompt="1"/>
          </p:nvPr>
        </p:nvSpPr>
        <p:spPr>
          <a:xfrm>
            <a:off x="6790035" y="4434138"/>
            <a:ext cx="3235392" cy="416718"/>
          </a:xfrm>
        </p:spPr>
        <p:txBody>
          <a:bodyPr>
            <a:normAutofit/>
          </a:bodyPr>
          <a:lstStyle>
            <a:lvl1pPr marL="0" indent="0">
              <a:buNone/>
              <a:defRPr sz="2000">
                <a:latin typeface="+mj-lt"/>
              </a:defRPr>
            </a:lvl1pPr>
          </a:lstStyle>
          <a:p>
            <a:pPr lvl="0"/>
            <a:r>
              <a:rPr lang="nb-NO" dirty="0"/>
              <a:t>Punkt-overskrift</a:t>
            </a:r>
          </a:p>
        </p:txBody>
      </p:sp>
      <p:sp>
        <p:nvSpPr>
          <p:cNvPr id="36" name="Text Placeholder 3">
            <a:extLst>
              <a:ext uri="{FF2B5EF4-FFF2-40B4-BE49-F238E27FC236}">
                <a16:creationId xmlns:a16="http://schemas.microsoft.com/office/drawing/2014/main" id="{E1715D48-52DF-1460-FB41-9088EC1876CF}"/>
              </a:ext>
            </a:extLst>
          </p:cNvPr>
          <p:cNvSpPr>
            <a:spLocks noGrp="1"/>
          </p:cNvSpPr>
          <p:nvPr>
            <p:ph type="body" sz="quarter" idx="22" hasCustomPrompt="1"/>
          </p:nvPr>
        </p:nvSpPr>
        <p:spPr>
          <a:xfrm>
            <a:off x="6790332" y="4943889"/>
            <a:ext cx="3235392" cy="477210"/>
          </a:xfrm>
        </p:spPr>
        <p:txBody>
          <a:bodyPr>
            <a:normAutofit/>
          </a:bodyPr>
          <a:lstStyle>
            <a:lvl1pPr marL="0" indent="0">
              <a:buNone/>
              <a:defRPr sz="1333">
                <a:latin typeface="+mn-lt"/>
              </a:defRPr>
            </a:lvl1pPr>
          </a:lstStyle>
          <a:p>
            <a:pPr lvl="0"/>
            <a:r>
              <a:rPr lang="nb-NO" dirty="0"/>
              <a:t>Beskriv punktet litt mer.</a:t>
            </a:r>
          </a:p>
        </p:txBody>
      </p:sp>
    </p:spTree>
    <p:extLst>
      <p:ext uri="{BB962C8B-B14F-4D97-AF65-F5344CB8AC3E}">
        <p14:creationId xmlns:p14="http://schemas.microsoft.com/office/powerpoint/2010/main" val="1156184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hold_Bilde høyr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9FA8-5DFF-5E63-CBE0-EBC8F513BAA2}"/>
              </a:ext>
            </a:extLst>
          </p:cNvPr>
          <p:cNvSpPr>
            <a:spLocks noGrp="1"/>
          </p:cNvSpPr>
          <p:nvPr>
            <p:ph type="title" hasCustomPrompt="1"/>
          </p:nvPr>
        </p:nvSpPr>
        <p:spPr>
          <a:xfrm>
            <a:off x="746393" y="538175"/>
            <a:ext cx="5174983" cy="1588266"/>
          </a:xfrm>
        </p:spPr>
        <p:txBody>
          <a:bodyPr anchor="b">
            <a:noAutofit/>
          </a:bodyPr>
          <a:lstStyle>
            <a:lvl1pPr>
              <a:defRPr sz="5000">
                <a:solidFill>
                  <a:schemeClr val="tx1"/>
                </a:solidFill>
              </a:defRPr>
            </a:lvl1pPr>
          </a:lstStyle>
          <a:p>
            <a:r>
              <a:rPr lang="en-US" dirty="0" err="1"/>
              <a:t>Skriv</a:t>
            </a:r>
            <a:r>
              <a:rPr lang="en-US" dirty="0"/>
              <a:t> </a:t>
            </a:r>
            <a:r>
              <a:rPr lang="en-US" dirty="0" err="1"/>
              <a:t>en</a:t>
            </a:r>
            <a:r>
              <a:rPr lang="en-US" dirty="0"/>
              <a:t> </a:t>
            </a:r>
            <a:r>
              <a:rPr lang="en-US" dirty="0" err="1"/>
              <a:t>overskrift</a:t>
            </a:r>
            <a:endParaRPr lang="nb-NO" dirty="0"/>
          </a:p>
        </p:txBody>
      </p:sp>
      <p:sp>
        <p:nvSpPr>
          <p:cNvPr id="7" name="Picture Placeholder 6">
            <a:extLst>
              <a:ext uri="{FF2B5EF4-FFF2-40B4-BE49-F238E27FC236}">
                <a16:creationId xmlns:a16="http://schemas.microsoft.com/office/drawing/2014/main" id="{B2351A8B-CACE-B85D-8167-9B1664772C97}"/>
              </a:ext>
            </a:extLst>
          </p:cNvPr>
          <p:cNvSpPr>
            <a:spLocks noGrp="1"/>
          </p:cNvSpPr>
          <p:nvPr>
            <p:ph type="pic" sz="quarter" idx="10"/>
          </p:nvPr>
        </p:nvSpPr>
        <p:spPr>
          <a:xfrm>
            <a:off x="6270625" y="0"/>
            <a:ext cx="5921375" cy="6858000"/>
          </a:xfrm>
        </p:spPr>
        <p:txBody>
          <a:bodyPr/>
          <a:lstStyle/>
          <a:p>
            <a:r>
              <a:rPr lang="en-US"/>
              <a:t>Click icon to add picture</a:t>
            </a:r>
            <a:endParaRPr lang="nb-NO"/>
          </a:p>
        </p:txBody>
      </p:sp>
      <p:sp>
        <p:nvSpPr>
          <p:cNvPr id="3" name="Text Placeholder 19">
            <a:extLst>
              <a:ext uri="{FF2B5EF4-FFF2-40B4-BE49-F238E27FC236}">
                <a16:creationId xmlns:a16="http://schemas.microsoft.com/office/drawing/2014/main" id="{0DF6821C-61E7-78A5-92E9-614677547FEC}"/>
              </a:ext>
            </a:extLst>
          </p:cNvPr>
          <p:cNvSpPr>
            <a:spLocks noGrp="1"/>
          </p:cNvSpPr>
          <p:nvPr>
            <p:ph type="body" sz="quarter" idx="12" hasCustomPrompt="1"/>
          </p:nvPr>
        </p:nvSpPr>
        <p:spPr>
          <a:xfrm>
            <a:off x="746393" y="2266710"/>
            <a:ext cx="5174983" cy="4159074"/>
          </a:xfrm>
        </p:spPr>
        <p:txBody>
          <a:bodyPr/>
          <a:lstStyle>
            <a:lvl1pPr marL="380985" indent="-380985">
              <a:buFont typeface="Arial" panose="020B0604020202020204" pitchFamily="34" charset="0"/>
              <a:buChar char="→"/>
              <a:defRPr sz="2667">
                <a:solidFill>
                  <a:schemeClr val="tx1"/>
                </a:solidFill>
                <a:latin typeface="+mj-lt"/>
              </a:defRPr>
            </a:lvl1pPr>
            <a:lvl2pPr marL="685243" indent="-242084">
              <a:buFont typeface="Arial" panose="020B0604020202020204" pitchFamily="34" charset="0"/>
              <a:buChar char="–"/>
              <a:defRPr>
                <a:solidFill>
                  <a:schemeClr val="tx1"/>
                </a:solidFill>
              </a:defRPr>
            </a:lvl2pPr>
            <a:lvl3pPr marL="1142954" indent="-169327">
              <a:buFont typeface="Arial" panose="020B0604020202020204" pitchFamily="34" charset="0"/>
              <a:buChar char="–"/>
              <a:defRPr>
                <a:solidFill>
                  <a:schemeClr val="tx1"/>
                </a:solidFill>
              </a:defRPr>
            </a:lvl3pPr>
            <a:lvl4pPr>
              <a:defRPr>
                <a:solidFill>
                  <a:schemeClr val="bg1"/>
                </a:solidFill>
              </a:defRPr>
            </a:lvl4pPr>
            <a:lvl5pPr>
              <a:defRPr>
                <a:solidFill>
                  <a:schemeClr val="bg1"/>
                </a:solidFill>
              </a:defRPr>
            </a:lvl5pPr>
          </a:lstStyle>
          <a:p>
            <a:pPr lvl="0"/>
            <a:r>
              <a:rPr lang="nb-NO" dirty="0"/>
              <a:t>Sett inn tekst her</a:t>
            </a:r>
          </a:p>
          <a:p>
            <a:pPr lvl="1"/>
            <a:r>
              <a:rPr lang="nb-NO" dirty="0"/>
              <a:t>Skriv noen punkter</a:t>
            </a:r>
          </a:p>
          <a:p>
            <a:pPr lvl="2"/>
            <a:r>
              <a:rPr lang="nb-NO" dirty="0"/>
              <a:t> Skriv enda et punkt</a:t>
            </a:r>
          </a:p>
        </p:txBody>
      </p:sp>
    </p:spTree>
    <p:extLst>
      <p:ext uri="{BB962C8B-B14F-4D97-AF65-F5344CB8AC3E}">
        <p14:creationId xmlns:p14="http://schemas.microsoft.com/office/powerpoint/2010/main" val="423297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orside / Bilde høy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9FA8-5DFF-5E63-CBE0-EBC8F513BAA2}"/>
              </a:ext>
            </a:extLst>
          </p:cNvPr>
          <p:cNvSpPr>
            <a:spLocks noGrp="1"/>
          </p:cNvSpPr>
          <p:nvPr>
            <p:ph type="title" hasCustomPrompt="1"/>
          </p:nvPr>
        </p:nvSpPr>
        <p:spPr>
          <a:xfrm>
            <a:off x="746393" y="1753518"/>
            <a:ext cx="5174983" cy="1588266"/>
          </a:xfrm>
        </p:spPr>
        <p:txBody>
          <a:bodyPr anchor="b">
            <a:noAutofit/>
          </a:bodyPr>
          <a:lstStyle>
            <a:lvl1pPr>
              <a:defRPr sz="6000">
                <a:solidFill>
                  <a:schemeClr val="bg1"/>
                </a:solidFill>
              </a:defRPr>
            </a:lvl1pPr>
          </a:lstStyle>
          <a:p>
            <a:r>
              <a:rPr lang="en-US" dirty="0" err="1"/>
              <a:t>Forside</a:t>
            </a:r>
            <a:r>
              <a:rPr lang="en-US" dirty="0"/>
              <a:t> med </a:t>
            </a:r>
            <a:r>
              <a:rPr lang="en-US" dirty="0" err="1"/>
              <a:t>bilde</a:t>
            </a:r>
            <a:r>
              <a:rPr lang="en-US" dirty="0"/>
              <a:t> </a:t>
            </a:r>
            <a:r>
              <a:rPr lang="en-US" dirty="0" err="1"/>
              <a:t>til</a:t>
            </a:r>
            <a:r>
              <a:rPr lang="en-US" dirty="0"/>
              <a:t> </a:t>
            </a:r>
            <a:r>
              <a:rPr lang="en-US" dirty="0" err="1"/>
              <a:t>høyre</a:t>
            </a:r>
            <a:endParaRPr lang="nb-NO" dirty="0"/>
          </a:p>
        </p:txBody>
      </p:sp>
      <p:sp>
        <p:nvSpPr>
          <p:cNvPr id="7" name="Picture Placeholder 6">
            <a:extLst>
              <a:ext uri="{FF2B5EF4-FFF2-40B4-BE49-F238E27FC236}">
                <a16:creationId xmlns:a16="http://schemas.microsoft.com/office/drawing/2014/main" id="{B2351A8B-CACE-B85D-8167-9B1664772C97}"/>
              </a:ext>
            </a:extLst>
          </p:cNvPr>
          <p:cNvSpPr>
            <a:spLocks noGrp="1"/>
          </p:cNvSpPr>
          <p:nvPr>
            <p:ph type="pic" sz="quarter" idx="10"/>
          </p:nvPr>
        </p:nvSpPr>
        <p:spPr>
          <a:xfrm>
            <a:off x="7095067" y="0"/>
            <a:ext cx="5096933" cy="6858000"/>
          </a:xfrm>
        </p:spPr>
        <p:txBody>
          <a:bodyPr/>
          <a:lstStyle/>
          <a:p>
            <a:r>
              <a:rPr lang="en-US"/>
              <a:t>Click icon to add picture</a:t>
            </a:r>
            <a:endParaRPr lang="nb-NO"/>
          </a:p>
        </p:txBody>
      </p:sp>
      <p:sp>
        <p:nvSpPr>
          <p:cNvPr id="20" name="Text Placeholder 19">
            <a:extLst>
              <a:ext uri="{FF2B5EF4-FFF2-40B4-BE49-F238E27FC236}">
                <a16:creationId xmlns:a16="http://schemas.microsoft.com/office/drawing/2014/main" id="{15AFAEDC-FA01-E2F6-2866-F6C608E733D7}"/>
              </a:ext>
            </a:extLst>
          </p:cNvPr>
          <p:cNvSpPr>
            <a:spLocks noGrp="1"/>
          </p:cNvSpPr>
          <p:nvPr>
            <p:ph type="body" sz="quarter" idx="11" hasCustomPrompt="1"/>
          </p:nvPr>
        </p:nvSpPr>
        <p:spPr>
          <a:xfrm>
            <a:off x="746125" y="3562615"/>
            <a:ext cx="4800865" cy="131233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 Undertittel med tankestrek</a:t>
            </a:r>
          </a:p>
        </p:txBody>
      </p:sp>
      <p:sp>
        <p:nvSpPr>
          <p:cNvPr id="22" name="Text Placeholder 21">
            <a:extLst>
              <a:ext uri="{FF2B5EF4-FFF2-40B4-BE49-F238E27FC236}">
                <a16:creationId xmlns:a16="http://schemas.microsoft.com/office/drawing/2014/main" id="{8CEE732F-F880-0A42-BB7E-DD317B5E4574}"/>
              </a:ext>
            </a:extLst>
          </p:cNvPr>
          <p:cNvSpPr>
            <a:spLocks noGrp="1"/>
          </p:cNvSpPr>
          <p:nvPr>
            <p:ph type="body" sz="quarter" idx="12" hasCustomPrompt="1"/>
          </p:nvPr>
        </p:nvSpPr>
        <p:spPr>
          <a:xfrm>
            <a:off x="746126" y="6324865"/>
            <a:ext cx="4798219" cy="533136"/>
          </a:xfrm>
        </p:spPr>
        <p:txBody>
          <a:bodyPr>
            <a:normAutofit/>
          </a:bodyPr>
          <a:lstStyle>
            <a:lvl1pPr marL="0" indent="0">
              <a:buNone/>
              <a:defRPr sz="1667">
                <a:solidFill>
                  <a:schemeClr val="bg1"/>
                </a:solidFill>
              </a:defRPr>
            </a:lvl1pPr>
          </a:lstStyle>
          <a:p>
            <a:pPr lvl="0"/>
            <a:r>
              <a:rPr lang="en-US" dirty="0"/>
              <a:t>av </a:t>
            </a:r>
            <a:r>
              <a:rPr lang="en-US" dirty="0" err="1"/>
              <a:t>Ditt</a:t>
            </a:r>
            <a:r>
              <a:rPr lang="en-US" dirty="0"/>
              <a:t> </a:t>
            </a:r>
            <a:r>
              <a:rPr lang="en-US" dirty="0" err="1"/>
              <a:t>Navn</a:t>
            </a:r>
            <a:r>
              <a:rPr lang="en-US" dirty="0"/>
              <a:t> | 03.08.2023</a:t>
            </a:r>
            <a:endParaRPr lang="nb-NO" dirty="0"/>
          </a:p>
        </p:txBody>
      </p:sp>
    </p:spTree>
    <p:extLst>
      <p:ext uri="{BB962C8B-B14F-4D97-AF65-F5344CB8AC3E}">
        <p14:creationId xmlns:p14="http://schemas.microsoft.com/office/powerpoint/2010/main" val="4046446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hold_Bilde venstr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9FA8-5DFF-5E63-CBE0-EBC8F513BAA2}"/>
              </a:ext>
            </a:extLst>
          </p:cNvPr>
          <p:cNvSpPr>
            <a:spLocks noGrp="1"/>
          </p:cNvSpPr>
          <p:nvPr>
            <p:ph type="title" hasCustomPrompt="1"/>
          </p:nvPr>
        </p:nvSpPr>
        <p:spPr>
          <a:xfrm>
            <a:off x="6270627" y="497082"/>
            <a:ext cx="5174983" cy="1588266"/>
          </a:xfrm>
        </p:spPr>
        <p:txBody>
          <a:bodyPr anchor="b">
            <a:noAutofit/>
          </a:bodyPr>
          <a:lstStyle>
            <a:lvl1pPr>
              <a:defRPr sz="5000">
                <a:solidFill>
                  <a:schemeClr val="tx1"/>
                </a:solidFill>
              </a:defRPr>
            </a:lvl1pPr>
          </a:lstStyle>
          <a:p>
            <a:r>
              <a:rPr lang="en-US" dirty="0" err="1"/>
              <a:t>Skriv</a:t>
            </a:r>
            <a:r>
              <a:rPr lang="en-US" dirty="0"/>
              <a:t> </a:t>
            </a:r>
            <a:r>
              <a:rPr lang="en-US" dirty="0" err="1"/>
              <a:t>en</a:t>
            </a:r>
            <a:r>
              <a:rPr lang="en-US" dirty="0"/>
              <a:t> </a:t>
            </a:r>
            <a:r>
              <a:rPr lang="en-US" dirty="0" err="1"/>
              <a:t>overskrift</a:t>
            </a:r>
            <a:endParaRPr lang="nb-NO" dirty="0"/>
          </a:p>
        </p:txBody>
      </p:sp>
      <p:sp>
        <p:nvSpPr>
          <p:cNvPr id="7" name="Picture Placeholder 6">
            <a:extLst>
              <a:ext uri="{FF2B5EF4-FFF2-40B4-BE49-F238E27FC236}">
                <a16:creationId xmlns:a16="http://schemas.microsoft.com/office/drawing/2014/main" id="{B2351A8B-CACE-B85D-8167-9B1664772C97}"/>
              </a:ext>
            </a:extLst>
          </p:cNvPr>
          <p:cNvSpPr>
            <a:spLocks noGrp="1"/>
          </p:cNvSpPr>
          <p:nvPr>
            <p:ph type="pic" sz="quarter" idx="10"/>
          </p:nvPr>
        </p:nvSpPr>
        <p:spPr>
          <a:xfrm>
            <a:off x="0" y="0"/>
            <a:ext cx="5921375" cy="6858000"/>
          </a:xfrm>
        </p:spPr>
        <p:txBody>
          <a:bodyPr/>
          <a:lstStyle/>
          <a:p>
            <a:r>
              <a:rPr lang="en-US"/>
              <a:t>Click icon to add picture</a:t>
            </a:r>
            <a:endParaRPr lang="nb-NO"/>
          </a:p>
        </p:txBody>
      </p:sp>
      <p:sp>
        <p:nvSpPr>
          <p:cNvPr id="3" name="Text Placeholder 19">
            <a:extLst>
              <a:ext uri="{FF2B5EF4-FFF2-40B4-BE49-F238E27FC236}">
                <a16:creationId xmlns:a16="http://schemas.microsoft.com/office/drawing/2014/main" id="{7F6539B6-A59C-25A9-DBE6-B8ED90A1E085}"/>
              </a:ext>
            </a:extLst>
          </p:cNvPr>
          <p:cNvSpPr>
            <a:spLocks noGrp="1"/>
          </p:cNvSpPr>
          <p:nvPr>
            <p:ph type="body" sz="quarter" idx="12" hasCustomPrompt="1"/>
          </p:nvPr>
        </p:nvSpPr>
        <p:spPr>
          <a:xfrm>
            <a:off x="6270627" y="2241314"/>
            <a:ext cx="5174983" cy="4159074"/>
          </a:xfrm>
        </p:spPr>
        <p:txBody>
          <a:bodyPr/>
          <a:lstStyle>
            <a:lvl1pPr marL="380985" indent="-380985">
              <a:buFont typeface="Arial" panose="020B0604020202020204" pitchFamily="34" charset="0"/>
              <a:buChar char="→"/>
              <a:defRPr sz="2667">
                <a:solidFill>
                  <a:schemeClr val="tx1"/>
                </a:solidFill>
                <a:latin typeface="+mj-lt"/>
              </a:defRPr>
            </a:lvl1pPr>
            <a:lvl2pPr marL="685243" indent="-242084">
              <a:buFont typeface="Arial" panose="020B0604020202020204" pitchFamily="34" charset="0"/>
              <a:buChar char="–"/>
              <a:defRPr>
                <a:solidFill>
                  <a:schemeClr val="tx1"/>
                </a:solidFill>
              </a:defRPr>
            </a:lvl2pPr>
            <a:lvl3pPr marL="1142954" indent="-169327">
              <a:buFont typeface="Arial" panose="020B0604020202020204" pitchFamily="34" charset="0"/>
              <a:buChar char="–"/>
              <a:defRPr>
                <a:solidFill>
                  <a:schemeClr val="tx1"/>
                </a:solidFill>
              </a:defRPr>
            </a:lvl3pPr>
            <a:lvl4pPr>
              <a:defRPr>
                <a:solidFill>
                  <a:schemeClr val="bg1"/>
                </a:solidFill>
              </a:defRPr>
            </a:lvl4pPr>
            <a:lvl5pPr>
              <a:defRPr>
                <a:solidFill>
                  <a:schemeClr val="bg1"/>
                </a:solidFill>
              </a:defRPr>
            </a:lvl5pPr>
          </a:lstStyle>
          <a:p>
            <a:pPr lvl="0"/>
            <a:r>
              <a:rPr lang="nb-NO" dirty="0"/>
              <a:t>Sett inn tekst her</a:t>
            </a:r>
          </a:p>
          <a:p>
            <a:pPr lvl="1"/>
            <a:r>
              <a:rPr lang="nb-NO" dirty="0"/>
              <a:t>Skriv noen punkter</a:t>
            </a:r>
          </a:p>
          <a:p>
            <a:pPr lvl="2"/>
            <a:r>
              <a:rPr lang="nb-NO" dirty="0"/>
              <a:t> Skriv enda et punkt</a:t>
            </a:r>
          </a:p>
        </p:txBody>
      </p:sp>
    </p:spTree>
    <p:extLst>
      <p:ext uri="{BB962C8B-B14F-4D97-AF65-F5344CB8AC3E}">
        <p14:creationId xmlns:p14="http://schemas.microsoft.com/office/powerpoint/2010/main" val="1691532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hold_To kolonn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9FA8-5DFF-5E63-CBE0-EBC8F513BAA2}"/>
              </a:ext>
            </a:extLst>
          </p:cNvPr>
          <p:cNvSpPr>
            <a:spLocks noGrp="1"/>
          </p:cNvSpPr>
          <p:nvPr>
            <p:ph type="title" hasCustomPrompt="1"/>
          </p:nvPr>
        </p:nvSpPr>
        <p:spPr>
          <a:xfrm>
            <a:off x="1217363" y="569187"/>
            <a:ext cx="9975848" cy="993397"/>
          </a:xfrm>
        </p:spPr>
        <p:txBody>
          <a:bodyPr anchor="b">
            <a:noAutofit/>
          </a:bodyPr>
          <a:lstStyle>
            <a:lvl1pPr algn="ctr">
              <a:defRPr sz="5000">
                <a:solidFill>
                  <a:schemeClr val="tx1"/>
                </a:solidFill>
              </a:defRPr>
            </a:lvl1pPr>
          </a:lstStyle>
          <a:p>
            <a:r>
              <a:rPr lang="en-US" dirty="0" err="1"/>
              <a:t>Skriv</a:t>
            </a:r>
            <a:r>
              <a:rPr lang="en-US" dirty="0"/>
              <a:t> </a:t>
            </a:r>
            <a:r>
              <a:rPr lang="en-US" dirty="0" err="1"/>
              <a:t>en</a:t>
            </a:r>
            <a:r>
              <a:rPr lang="en-US" dirty="0"/>
              <a:t> </a:t>
            </a:r>
            <a:r>
              <a:rPr lang="en-US" dirty="0" err="1"/>
              <a:t>overskrift</a:t>
            </a:r>
            <a:endParaRPr lang="nb-NO" dirty="0"/>
          </a:p>
        </p:txBody>
      </p:sp>
      <p:sp>
        <p:nvSpPr>
          <p:cNvPr id="20" name="Text Placeholder 19">
            <a:extLst>
              <a:ext uri="{FF2B5EF4-FFF2-40B4-BE49-F238E27FC236}">
                <a16:creationId xmlns:a16="http://schemas.microsoft.com/office/drawing/2014/main" id="{15AFAEDC-FA01-E2F6-2866-F6C608E733D7}"/>
              </a:ext>
            </a:extLst>
          </p:cNvPr>
          <p:cNvSpPr>
            <a:spLocks noGrp="1"/>
          </p:cNvSpPr>
          <p:nvPr>
            <p:ph type="body" sz="quarter" idx="11" hasCustomPrompt="1"/>
          </p:nvPr>
        </p:nvSpPr>
        <p:spPr>
          <a:xfrm>
            <a:off x="1217095" y="1986988"/>
            <a:ext cx="4800865" cy="4159074"/>
          </a:xfrm>
        </p:spPr>
        <p:txBody>
          <a:bodyPr/>
          <a:lstStyle>
            <a:lvl1pPr marL="380985" indent="-380985">
              <a:buFont typeface="Arial" panose="020B0604020202020204" pitchFamily="34" charset="0"/>
              <a:buChar char="→"/>
              <a:defRPr sz="2667">
                <a:solidFill>
                  <a:schemeClr val="tx1"/>
                </a:solidFill>
                <a:latin typeface="+mj-lt"/>
              </a:defRPr>
            </a:lvl1pPr>
            <a:lvl2pPr marL="685243" indent="-242084">
              <a:buFont typeface="Arial" panose="020B0604020202020204" pitchFamily="34" charset="0"/>
              <a:buChar char="–"/>
              <a:defRPr>
                <a:solidFill>
                  <a:schemeClr val="tx1"/>
                </a:solidFill>
              </a:defRPr>
            </a:lvl2pPr>
            <a:lvl3pPr marL="1142954" indent="-169327">
              <a:buFont typeface="Arial" panose="020B0604020202020204" pitchFamily="34" charset="0"/>
              <a:buChar char="–"/>
              <a:defRPr>
                <a:solidFill>
                  <a:schemeClr val="tx1"/>
                </a:solidFill>
              </a:defRPr>
            </a:lvl3pPr>
            <a:lvl4pPr>
              <a:defRPr>
                <a:solidFill>
                  <a:schemeClr val="bg1"/>
                </a:solidFill>
              </a:defRPr>
            </a:lvl4pPr>
            <a:lvl5pPr>
              <a:defRPr>
                <a:solidFill>
                  <a:schemeClr val="bg1"/>
                </a:solidFill>
              </a:defRPr>
            </a:lvl5pPr>
          </a:lstStyle>
          <a:p>
            <a:pPr lvl="0"/>
            <a:r>
              <a:rPr lang="nb-NO" dirty="0"/>
              <a:t>Sett inn tekst her</a:t>
            </a:r>
          </a:p>
          <a:p>
            <a:pPr lvl="1"/>
            <a:r>
              <a:rPr lang="nb-NO" dirty="0"/>
              <a:t>Skriv noen punkter</a:t>
            </a:r>
          </a:p>
          <a:p>
            <a:pPr lvl="2"/>
            <a:r>
              <a:rPr lang="nb-NO" dirty="0"/>
              <a:t> Skriv enda et punkt</a:t>
            </a:r>
          </a:p>
        </p:txBody>
      </p:sp>
      <p:sp>
        <p:nvSpPr>
          <p:cNvPr id="4" name="Text Placeholder 19">
            <a:extLst>
              <a:ext uri="{FF2B5EF4-FFF2-40B4-BE49-F238E27FC236}">
                <a16:creationId xmlns:a16="http://schemas.microsoft.com/office/drawing/2014/main" id="{046DF2D9-4A63-354C-458D-CFFE93BC6DA4}"/>
              </a:ext>
            </a:extLst>
          </p:cNvPr>
          <p:cNvSpPr>
            <a:spLocks noGrp="1"/>
          </p:cNvSpPr>
          <p:nvPr>
            <p:ph type="body" sz="quarter" idx="12" hasCustomPrompt="1"/>
          </p:nvPr>
        </p:nvSpPr>
        <p:spPr>
          <a:xfrm>
            <a:off x="6392346" y="1986988"/>
            <a:ext cx="4800865" cy="4159074"/>
          </a:xfrm>
        </p:spPr>
        <p:txBody>
          <a:bodyPr/>
          <a:lstStyle>
            <a:lvl1pPr marL="380985" indent="-380985">
              <a:buFont typeface="Arial" panose="020B0604020202020204" pitchFamily="34" charset="0"/>
              <a:buChar char="→"/>
              <a:defRPr sz="2667">
                <a:solidFill>
                  <a:schemeClr val="tx1"/>
                </a:solidFill>
                <a:latin typeface="+mj-lt"/>
              </a:defRPr>
            </a:lvl1pPr>
            <a:lvl2pPr marL="685243" indent="-242084">
              <a:buFont typeface="Arial" panose="020B0604020202020204" pitchFamily="34" charset="0"/>
              <a:buChar char="–"/>
              <a:defRPr>
                <a:solidFill>
                  <a:schemeClr val="tx1"/>
                </a:solidFill>
              </a:defRPr>
            </a:lvl2pPr>
            <a:lvl3pPr marL="1142954" indent="-169327">
              <a:buFont typeface="Arial" panose="020B0604020202020204" pitchFamily="34" charset="0"/>
              <a:buChar char="–"/>
              <a:defRPr>
                <a:solidFill>
                  <a:schemeClr val="tx1"/>
                </a:solidFill>
              </a:defRPr>
            </a:lvl3pPr>
            <a:lvl4pPr>
              <a:defRPr>
                <a:solidFill>
                  <a:schemeClr val="bg1"/>
                </a:solidFill>
              </a:defRPr>
            </a:lvl4pPr>
            <a:lvl5pPr>
              <a:defRPr>
                <a:solidFill>
                  <a:schemeClr val="bg1"/>
                </a:solidFill>
              </a:defRPr>
            </a:lvl5pPr>
          </a:lstStyle>
          <a:p>
            <a:pPr lvl="0"/>
            <a:r>
              <a:rPr lang="nb-NO" dirty="0"/>
              <a:t>Sett inn tekst her</a:t>
            </a:r>
          </a:p>
          <a:p>
            <a:pPr lvl="1"/>
            <a:r>
              <a:rPr lang="nb-NO" dirty="0"/>
              <a:t>Skriv noen punkter</a:t>
            </a:r>
          </a:p>
          <a:p>
            <a:pPr lvl="2"/>
            <a:r>
              <a:rPr lang="nb-NO" dirty="0"/>
              <a:t> Skriv enda et punkt</a:t>
            </a:r>
          </a:p>
        </p:txBody>
      </p:sp>
    </p:spTree>
    <p:extLst>
      <p:ext uri="{BB962C8B-B14F-4D97-AF65-F5344CB8AC3E}">
        <p14:creationId xmlns:p14="http://schemas.microsoft.com/office/powerpoint/2010/main" val="2677333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Fremhevet tall">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BC1E-2ED4-7937-2656-D135411B6000}"/>
              </a:ext>
            </a:extLst>
          </p:cNvPr>
          <p:cNvSpPr>
            <a:spLocks noGrp="1"/>
          </p:cNvSpPr>
          <p:nvPr>
            <p:ph type="ctrTitle" hasCustomPrompt="1"/>
          </p:nvPr>
        </p:nvSpPr>
        <p:spPr>
          <a:xfrm>
            <a:off x="1524000" y="1121833"/>
            <a:ext cx="9144000" cy="2387865"/>
          </a:xfrm>
        </p:spPr>
        <p:txBody>
          <a:bodyPr anchor="b">
            <a:normAutofit/>
          </a:bodyPr>
          <a:lstStyle>
            <a:lvl1pPr algn="ctr">
              <a:defRPr sz="13833">
                <a:latin typeface="Georgia Pro" panose="02040502050405020303" pitchFamily="18" charset="0"/>
                <a:cs typeface="Times New Roman" panose="02020603050405020304" pitchFamily="18" charset="0"/>
              </a:defRPr>
            </a:lvl1pPr>
          </a:lstStyle>
          <a:p>
            <a:r>
              <a:rPr lang="en-US" dirty="0"/>
              <a:t>??</a:t>
            </a:r>
            <a:endParaRPr lang="nb-NO" dirty="0"/>
          </a:p>
        </p:txBody>
      </p:sp>
      <p:sp>
        <p:nvSpPr>
          <p:cNvPr id="3" name="Subtitle 2">
            <a:extLst>
              <a:ext uri="{FF2B5EF4-FFF2-40B4-BE49-F238E27FC236}">
                <a16:creationId xmlns:a16="http://schemas.microsoft.com/office/drawing/2014/main" id="{A049A10F-BBB7-962E-BBA3-B090E46ECF16}"/>
              </a:ext>
            </a:extLst>
          </p:cNvPr>
          <p:cNvSpPr>
            <a:spLocks noGrp="1"/>
          </p:cNvSpPr>
          <p:nvPr>
            <p:ph type="subTitle" idx="1" hasCustomPrompt="1"/>
          </p:nvPr>
        </p:nvSpPr>
        <p:spPr>
          <a:xfrm>
            <a:off x="1524000" y="3602303"/>
            <a:ext cx="9144000" cy="1654968"/>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err="1"/>
              <a:t>skriv</a:t>
            </a:r>
            <a:r>
              <a:rPr lang="en-US" dirty="0"/>
              <a:t> inn et tall </a:t>
            </a:r>
            <a:r>
              <a:rPr lang="en-US" dirty="0" err="1"/>
              <a:t>eller</a:t>
            </a:r>
            <a:r>
              <a:rPr lang="en-US" dirty="0"/>
              <a:t> et </a:t>
            </a:r>
            <a:r>
              <a:rPr lang="en-US" dirty="0" err="1"/>
              <a:t>ord</a:t>
            </a:r>
            <a:r>
              <a:rPr lang="en-US" dirty="0"/>
              <a:t> </a:t>
            </a:r>
            <a:r>
              <a:rPr lang="en-US" dirty="0" err="1"/>
              <a:t>og</a:t>
            </a:r>
            <a:r>
              <a:rPr lang="en-US" dirty="0"/>
              <a:t> </a:t>
            </a:r>
            <a:r>
              <a:rPr lang="en-US" dirty="0" err="1"/>
              <a:t>litt</a:t>
            </a:r>
            <a:r>
              <a:rPr lang="en-US" dirty="0"/>
              <a:t> </a:t>
            </a:r>
            <a:r>
              <a:rPr lang="en-US" dirty="0" err="1"/>
              <a:t>tekst</a:t>
            </a:r>
            <a:r>
              <a:rPr lang="en-US" dirty="0"/>
              <a:t>.</a:t>
            </a:r>
            <a:endParaRPr lang="nb-NO" dirty="0"/>
          </a:p>
        </p:txBody>
      </p:sp>
    </p:spTree>
    <p:extLst>
      <p:ext uri="{BB962C8B-B14F-4D97-AF65-F5344CB8AC3E}">
        <p14:creationId xmlns:p14="http://schemas.microsoft.com/office/powerpoint/2010/main" val="2079765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Kulepunkter med overskrift">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D2471D-9739-4E39-A76E-25A324B21B58}"/>
              </a:ext>
            </a:extLst>
          </p:cNvPr>
          <p:cNvSpPr>
            <a:spLocks noGrp="1"/>
          </p:cNvSpPr>
          <p:nvPr>
            <p:ph type="title" hasCustomPrompt="1"/>
          </p:nvPr>
        </p:nvSpPr>
        <p:spPr/>
        <p:txBody>
          <a:bodyPr>
            <a:noAutofit/>
          </a:bodyPr>
          <a:lstStyle>
            <a:lvl1pPr>
              <a:defRPr sz="6600" b="1">
                <a:solidFill>
                  <a:srgbClr val="F7941D"/>
                </a:solidFill>
                <a:latin typeface="HK Grotesk Pro" panose="00000500000000000000" pitchFamily="2" charset="0"/>
              </a:defRPr>
            </a:lvl1pPr>
          </a:lstStyle>
          <a:p>
            <a:r>
              <a:rPr lang="nb-NO"/>
              <a:t>Fin tittel her</a:t>
            </a:r>
          </a:p>
        </p:txBody>
      </p:sp>
      <p:sp>
        <p:nvSpPr>
          <p:cNvPr id="3" name="Plassholder for innhold 2">
            <a:extLst>
              <a:ext uri="{FF2B5EF4-FFF2-40B4-BE49-F238E27FC236}">
                <a16:creationId xmlns:a16="http://schemas.microsoft.com/office/drawing/2014/main" id="{6C9FF11B-E33E-420F-9D6D-0B89E91A1121}"/>
              </a:ext>
            </a:extLst>
          </p:cNvPr>
          <p:cNvSpPr>
            <a:spLocks noGrp="1"/>
          </p:cNvSpPr>
          <p:nvPr>
            <p:ph idx="1" hasCustomPrompt="1"/>
          </p:nvPr>
        </p:nvSpPr>
        <p:spPr/>
        <p:txBody>
          <a:bodyPr/>
          <a:lstStyle>
            <a:lvl1pPr marL="228600" indent="-228600">
              <a:buClr>
                <a:srgbClr val="F7941D"/>
              </a:buClr>
              <a:buFont typeface="Wingdings" panose="05000000000000000000" pitchFamily="2" charset="2"/>
              <a:buChar char="§"/>
              <a:defRPr sz="6600" b="1">
                <a:latin typeface="HK Grotesk Pro" panose="00000500000000000000" pitchFamily="2" charset="0"/>
              </a:defRPr>
            </a:lvl1pPr>
            <a:lvl2pPr marL="685800" indent="-228600">
              <a:buClr>
                <a:srgbClr val="F7941D"/>
              </a:buClr>
              <a:buFont typeface="Wingdings" panose="05000000000000000000" pitchFamily="2" charset="2"/>
              <a:buChar char="§"/>
              <a:defRPr sz="3600">
                <a:latin typeface="HK Grotesk Pro" panose="00000500000000000000" pitchFamily="2" charset="0"/>
              </a:defRPr>
            </a:lvl2pPr>
            <a:lvl3pPr marL="1143000" indent="-228600">
              <a:buClr>
                <a:srgbClr val="F7941D"/>
              </a:buClr>
              <a:buFont typeface="Wingdings" panose="05000000000000000000" pitchFamily="2" charset="2"/>
              <a:buChar char="§"/>
              <a:defRPr sz="3200">
                <a:latin typeface="HK Grotesk Pro" panose="00000500000000000000" pitchFamily="2" charset="0"/>
              </a:defRPr>
            </a:lvl3pPr>
            <a:lvl4pPr marL="1600200" indent="-228600">
              <a:buClr>
                <a:srgbClr val="F7941D"/>
              </a:buClr>
              <a:buFont typeface="Wingdings" panose="05000000000000000000" pitchFamily="2" charset="2"/>
              <a:buChar char="§"/>
              <a:defRPr sz="2800">
                <a:latin typeface="HK Grotesk Pro" panose="00000500000000000000" pitchFamily="2" charset="0"/>
              </a:defRPr>
            </a:lvl4pPr>
            <a:lvl5pPr marL="2057400" indent="-228600">
              <a:buClr>
                <a:srgbClr val="F7941D"/>
              </a:buClr>
              <a:buFont typeface="Wingdings" panose="05000000000000000000" pitchFamily="2" charset="2"/>
              <a:buChar char="§"/>
              <a:defRPr sz="2800">
                <a:latin typeface="HK Grotesk Pro" panose="00000500000000000000" pitchFamily="2" charset="0"/>
              </a:defRPr>
            </a:lvl5pPr>
          </a:lstStyle>
          <a:p>
            <a:pPr lvl="0"/>
            <a:r>
              <a:rPr lang="nb-NO"/>
              <a:t>Fyll inn gode kulepunkter</a:t>
            </a:r>
          </a:p>
          <a:p>
            <a:pPr lvl="0"/>
            <a:r>
              <a:rPr lang="nb-NO"/>
              <a:t>Hold det kort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D4F4A36-760D-46D9-9AD5-A5AB48F9FF2B}"/>
              </a:ext>
            </a:extLst>
          </p:cNvPr>
          <p:cNvSpPr>
            <a:spLocks noGrp="1"/>
          </p:cNvSpPr>
          <p:nvPr>
            <p:ph type="dt" sz="half" idx="10"/>
          </p:nvPr>
        </p:nvSpPr>
        <p:spPr/>
        <p:txBody>
          <a:bodyPr/>
          <a:lstStyle/>
          <a:p>
            <a:fld id="{C35BFDC9-7C5A-41C3-9BAA-29D7AE946FFB}" type="datetimeFigureOut">
              <a:rPr lang="nb-NO" smtClean="0"/>
              <a:t>27.06.2024</a:t>
            </a:fld>
            <a:endParaRPr lang="nb-NO"/>
          </a:p>
        </p:txBody>
      </p:sp>
      <p:sp>
        <p:nvSpPr>
          <p:cNvPr id="5" name="Plassholder for bunntekst 4">
            <a:extLst>
              <a:ext uri="{FF2B5EF4-FFF2-40B4-BE49-F238E27FC236}">
                <a16:creationId xmlns:a16="http://schemas.microsoft.com/office/drawing/2014/main" id="{49564FFE-6742-4592-BE84-EA5B679369D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BFC9340-2411-4BCB-9B42-ECB33DB2C07B}"/>
              </a:ext>
            </a:extLst>
          </p:cNvPr>
          <p:cNvSpPr>
            <a:spLocks noGrp="1"/>
          </p:cNvSpPr>
          <p:nvPr>
            <p:ph type="sldNum" sz="quarter" idx="12"/>
          </p:nvPr>
        </p:nvSpPr>
        <p:spPr/>
        <p:txBody>
          <a:bodyPr/>
          <a:lstStyle/>
          <a:p>
            <a:fld id="{477B3D08-1BE4-4CFF-A490-F70D17B4221D}" type="slidenum">
              <a:rPr lang="nb-NO" smtClean="0"/>
              <a:t>‹#›</a:t>
            </a:fld>
            <a:endParaRPr lang="nb-NO"/>
          </a:p>
        </p:txBody>
      </p:sp>
    </p:spTree>
    <p:extLst>
      <p:ext uri="{BB962C8B-B14F-4D97-AF65-F5344CB8AC3E}">
        <p14:creationId xmlns:p14="http://schemas.microsoft.com/office/powerpoint/2010/main" val="2820552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re fremhevede tall">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49A10F-BBB7-962E-BBA3-B090E46ECF16}"/>
              </a:ext>
            </a:extLst>
          </p:cNvPr>
          <p:cNvSpPr>
            <a:spLocks noGrp="1"/>
          </p:cNvSpPr>
          <p:nvPr>
            <p:ph type="subTitle" idx="1" hasCustomPrompt="1"/>
          </p:nvPr>
        </p:nvSpPr>
        <p:spPr>
          <a:xfrm>
            <a:off x="1034265" y="3602303"/>
            <a:ext cx="3004601" cy="1719150"/>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sett inn </a:t>
            </a:r>
            <a:r>
              <a:rPr lang="en-US" dirty="0" err="1"/>
              <a:t>tekst</a:t>
            </a:r>
            <a:endParaRPr lang="nb-NO" dirty="0"/>
          </a:p>
        </p:txBody>
      </p:sp>
      <p:sp>
        <p:nvSpPr>
          <p:cNvPr id="11" name="Text Placeholder 10">
            <a:extLst>
              <a:ext uri="{FF2B5EF4-FFF2-40B4-BE49-F238E27FC236}">
                <a16:creationId xmlns:a16="http://schemas.microsoft.com/office/drawing/2014/main" id="{A3898E33-89CB-F5DA-88DB-3101F41F2EBE}"/>
              </a:ext>
            </a:extLst>
          </p:cNvPr>
          <p:cNvSpPr>
            <a:spLocks noGrp="1"/>
          </p:cNvSpPr>
          <p:nvPr>
            <p:ph type="body" sz="quarter" idx="10" hasCustomPrompt="1"/>
          </p:nvPr>
        </p:nvSpPr>
        <p:spPr>
          <a:xfrm>
            <a:off x="1034265" y="1420813"/>
            <a:ext cx="3004601" cy="2008188"/>
          </a:xfrm>
        </p:spPr>
        <p:txBody>
          <a:bodyPr anchor="b">
            <a:normAutofit/>
          </a:bodyPr>
          <a:lstStyle>
            <a:lvl1pPr marL="0" indent="0" algn="ctr">
              <a:buNone/>
              <a:defRPr sz="11500">
                <a:latin typeface="Georgia Pro" panose="02040502050405020303" pitchFamily="18" charset="0"/>
                <a:cs typeface="Times New Roman" panose="02020603050405020304" pitchFamily="18" charset="0"/>
              </a:defRPr>
            </a:lvl1pPr>
            <a:lvl2pPr marL="380985" indent="0">
              <a:buNone/>
              <a:defRPr/>
            </a:lvl2pPr>
          </a:lstStyle>
          <a:p>
            <a:pPr lvl="0"/>
            <a:r>
              <a:rPr lang="en-US" dirty="0"/>
              <a:t>??</a:t>
            </a:r>
          </a:p>
        </p:txBody>
      </p:sp>
      <p:sp>
        <p:nvSpPr>
          <p:cNvPr id="13" name="Text Placeholder 10">
            <a:extLst>
              <a:ext uri="{FF2B5EF4-FFF2-40B4-BE49-F238E27FC236}">
                <a16:creationId xmlns:a16="http://schemas.microsoft.com/office/drawing/2014/main" id="{BEE738F1-D05F-5B26-80C2-BE004C962384}"/>
              </a:ext>
            </a:extLst>
          </p:cNvPr>
          <p:cNvSpPr>
            <a:spLocks noGrp="1"/>
          </p:cNvSpPr>
          <p:nvPr>
            <p:ph type="body" sz="quarter" idx="11" hasCustomPrompt="1"/>
          </p:nvPr>
        </p:nvSpPr>
        <p:spPr>
          <a:xfrm>
            <a:off x="4593700" y="1416973"/>
            <a:ext cx="3004601" cy="2008188"/>
          </a:xfrm>
        </p:spPr>
        <p:txBody>
          <a:bodyPr anchor="b">
            <a:normAutofit/>
          </a:bodyPr>
          <a:lstStyle>
            <a:lvl1pPr marL="0" indent="0" algn="ctr">
              <a:buNone/>
              <a:defRPr sz="11500">
                <a:latin typeface="Georgia Pro" panose="02040502050405020303" pitchFamily="18" charset="0"/>
                <a:cs typeface="Times New Roman" panose="02020603050405020304" pitchFamily="18" charset="0"/>
              </a:defRPr>
            </a:lvl1pPr>
            <a:lvl2pPr marL="380985" indent="0">
              <a:buNone/>
              <a:defRPr/>
            </a:lvl2pPr>
          </a:lstStyle>
          <a:p>
            <a:pPr lvl="0"/>
            <a:r>
              <a:rPr lang="en-US" dirty="0"/>
              <a:t>??</a:t>
            </a:r>
          </a:p>
        </p:txBody>
      </p:sp>
      <p:sp>
        <p:nvSpPr>
          <p:cNvPr id="16" name="Text Placeholder 15">
            <a:extLst>
              <a:ext uri="{FF2B5EF4-FFF2-40B4-BE49-F238E27FC236}">
                <a16:creationId xmlns:a16="http://schemas.microsoft.com/office/drawing/2014/main" id="{1AC92656-7DA2-F086-C276-2F439B8CB1E8}"/>
              </a:ext>
            </a:extLst>
          </p:cNvPr>
          <p:cNvSpPr>
            <a:spLocks noGrp="1"/>
          </p:cNvSpPr>
          <p:nvPr>
            <p:ph type="body" sz="quarter" idx="12" hasCustomPrompt="1"/>
          </p:nvPr>
        </p:nvSpPr>
        <p:spPr>
          <a:xfrm>
            <a:off x="4593699" y="3602302"/>
            <a:ext cx="3004602" cy="1719792"/>
          </a:xfrm>
        </p:spPr>
        <p:txBody>
          <a:bodyPr>
            <a:normAutofit/>
          </a:bodyPr>
          <a:lstStyle>
            <a:lvl1pPr marL="0" indent="0" algn="ctr">
              <a:buNone/>
              <a:defRPr sz="2000"/>
            </a:lvl1pPr>
          </a:lstStyle>
          <a:p>
            <a:pPr lvl="0"/>
            <a:r>
              <a:rPr lang="nb-NO" dirty="0"/>
              <a:t>sett inn tekst</a:t>
            </a:r>
          </a:p>
        </p:txBody>
      </p:sp>
      <p:sp>
        <p:nvSpPr>
          <p:cNvPr id="17" name="Text Placeholder 10">
            <a:extLst>
              <a:ext uri="{FF2B5EF4-FFF2-40B4-BE49-F238E27FC236}">
                <a16:creationId xmlns:a16="http://schemas.microsoft.com/office/drawing/2014/main" id="{40D919E9-3E91-66B7-5FF1-8D175C8E726C}"/>
              </a:ext>
            </a:extLst>
          </p:cNvPr>
          <p:cNvSpPr>
            <a:spLocks noGrp="1"/>
          </p:cNvSpPr>
          <p:nvPr>
            <p:ph type="body" sz="quarter" idx="13" hasCustomPrompt="1"/>
          </p:nvPr>
        </p:nvSpPr>
        <p:spPr>
          <a:xfrm>
            <a:off x="8153135" y="1420813"/>
            <a:ext cx="3004601" cy="2008188"/>
          </a:xfrm>
        </p:spPr>
        <p:txBody>
          <a:bodyPr anchor="b">
            <a:normAutofit/>
          </a:bodyPr>
          <a:lstStyle>
            <a:lvl1pPr marL="0" indent="0" algn="ctr">
              <a:buNone/>
              <a:defRPr sz="11500">
                <a:latin typeface="Georgia Pro" panose="02040502050405020303" pitchFamily="18" charset="0"/>
                <a:cs typeface="Times New Roman" panose="02020603050405020304" pitchFamily="18" charset="0"/>
              </a:defRPr>
            </a:lvl1pPr>
            <a:lvl2pPr marL="380985" indent="0">
              <a:buNone/>
              <a:defRPr/>
            </a:lvl2pPr>
          </a:lstStyle>
          <a:p>
            <a:pPr lvl="0"/>
            <a:r>
              <a:rPr lang="en-US" dirty="0"/>
              <a:t>??</a:t>
            </a:r>
          </a:p>
        </p:txBody>
      </p:sp>
      <p:sp>
        <p:nvSpPr>
          <p:cNvPr id="18" name="Text Placeholder 15">
            <a:extLst>
              <a:ext uri="{FF2B5EF4-FFF2-40B4-BE49-F238E27FC236}">
                <a16:creationId xmlns:a16="http://schemas.microsoft.com/office/drawing/2014/main" id="{C283DD21-2038-F090-EB12-66E4A49C9D8F}"/>
              </a:ext>
            </a:extLst>
          </p:cNvPr>
          <p:cNvSpPr>
            <a:spLocks noGrp="1"/>
          </p:cNvSpPr>
          <p:nvPr>
            <p:ph type="body" sz="quarter" idx="14" hasCustomPrompt="1"/>
          </p:nvPr>
        </p:nvSpPr>
        <p:spPr>
          <a:xfrm>
            <a:off x="8152579" y="3606142"/>
            <a:ext cx="3004602" cy="1719792"/>
          </a:xfrm>
        </p:spPr>
        <p:txBody>
          <a:bodyPr>
            <a:normAutofit/>
          </a:bodyPr>
          <a:lstStyle>
            <a:lvl1pPr marL="0" indent="0" algn="ctr">
              <a:buNone/>
              <a:defRPr sz="2000"/>
            </a:lvl1pPr>
          </a:lstStyle>
          <a:p>
            <a:pPr lvl="0"/>
            <a:r>
              <a:rPr lang="nb-NO" dirty="0"/>
              <a:t>sett inn tekst</a:t>
            </a:r>
          </a:p>
        </p:txBody>
      </p:sp>
    </p:spTree>
    <p:extLst>
      <p:ext uri="{BB962C8B-B14F-4D97-AF65-F5344CB8AC3E}">
        <p14:creationId xmlns:p14="http://schemas.microsoft.com/office/powerpoint/2010/main" val="2924398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Fremhevet tall">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BC1E-2ED4-7937-2656-D135411B6000}"/>
              </a:ext>
            </a:extLst>
          </p:cNvPr>
          <p:cNvSpPr>
            <a:spLocks noGrp="1"/>
          </p:cNvSpPr>
          <p:nvPr>
            <p:ph type="ctrTitle" hasCustomPrompt="1"/>
          </p:nvPr>
        </p:nvSpPr>
        <p:spPr>
          <a:xfrm>
            <a:off x="1524000" y="1121833"/>
            <a:ext cx="9144000" cy="2387865"/>
          </a:xfrm>
        </p:spPr>
        <p:txBody>
          <a:bodyPr anchor="b">
            <a:normAutofit/>
          </a:bodyPr>
          <a:lstStyle>
            <a:lvl1pPr algn="ctr">
              <a:defRPr sz="13833">
                <a:latin typeface="Georgia Pro" panose="02040502050405020303" pitchFamily="18" charset="0"/>
                <a:cs typeface="Times New Roman" panose="02020603050405020304" pitchFamily="18" charset="0"/>
              </a:defRPr>
            </a:lvl1pPr>
          </a:lstStyle>
          <a:p>
            <a:r>
              <a:rPr lang="en-US" dirty="0"/>
              <a:t>??</a:t>
            </a:r>
            <a:endParaRPr lang="nb-NO" dirty="0"/>
          </a:p>
        </p:txBody>
      </p:sp>
      <p:sp>
        <p:nvSpPr>
          <p:cNvPr id="3" name="Subtitle 2">
            <a:extLst>
              <a:ext uri="{FF2B5EF4-FFF2-40B4-BE49-F238E27FC236}">
                <a16:creationId xmlns:a16="http://schemas.microsoft.com/office/drawing/2014/main" id="{A049A10F-BBB7-962E-BBA3-B090E46ECF16}"/>
              </a:ext>
            </a:extLst>
          </p:cNvPr>
          <p:cNvSpPr>
            <a:spLocks noGrp="1"/>
          </p:cNvSpPr>
          <p:nvPr>
            <p:ph type="subTitle" idx="1" hasCustomPrompt="1"/>
          </p:nvPr>
        </p:nvSpPr>
        <p:spPr>
          <a:xfrm>
            <a:off x="1524000" y="3602303"/>
            <a:ext cx="9144000" cy="1654968"/>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err="1"/>
              <a:t>skriv</a:t>
            </a:r>
            <a:r>
              <a:rPr lang="en-US" dirty="0"/>
              <a:t> inn et tall </a:t>
            </a:r>
            <a:r>
              <a:rPr lang="en-US" dirty="0" err="1"/>
              <a:t>eller</a:t>
            </a:r>
            <a:r>
              <a:rPr lang="en-US" dirty="0"/>
              <a:t> et </a:t>
            </a:r>
            <a:r>
              <a:rPr lang="en-US" dirty="0" err="1"/>
              <a:t>ord</a:t>
            </a:r>
            <a:r>
              <a:rPr lang="en-US" dirty="0"/>
              <a:t> </a:t>
            </a:r>
            <a:r>
              <a:rPr lang="en-US" dirty="0" err="1"/>
              <a:t>og</a:t>
            </a:r>
            <a:r>
              <a:rPr lang="en-US" dirty="0"/>
              <a:t> </a:t>
            </a:r>
            <a:r>
              <a:rPr lang="en-US" dirty="0" err="1"/>
              <a:t>litt</a:t>
            </a:r>
            <a:r>
              <a:rPr lang="en-US" dirty="0"/>
              <a:t> </a:t>
            </a:r>
            <a:r>
              <a:rPr lang="en-US" dirty="0" err="1"/>
              <a:t>tekst</a:t>
            </a:r>
            <a:r>
              <a:rPr lang="en-US" dirty="0"/>
              <a:t>.</a:t>
            </a:r>
            <a:endParaRPr lang="nb-NO" dirty="0"/>
          </a:p>
        </p:txBody>
      </p:sp>
    </p:spTree>
    <p:extLst>
      <p:ext uri="{BB962C8B-B14F-4D97-AF65-F5344CB8AC3E}">
        <p14:creationId xmlns:p14="http://schemas.microsoft.com/office/powerpoint/2010/main" val="2573121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remhevet tekst">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49A10F-BBB7-962E-BBA3-B090E46ECF16}"/>
              </a:ext>
            </a:extLst>
          </p:cNvPr>
          <p:cNvSpPr>
            <a:spLocks noGrp="1"/>
          </p:cNvSpPr>
          <p:nvPr>
            <p:ph type="subTitle" idx="1" hasCustomPrompt="1"/>
          </p:nvPr>
        </p:nvSpPr>
        <p:spPr>
          <a:xfrm>
            <a:off x="1524000" y="2524993"/>
            <a:ext cx="9144000" cy="1654968"/>
          </a:xfrm>
        </p:spPr>
        <p:txBody>
          <a:bodyPr>
            <a:normAutofit/>
          </a:bodyPr>
          <a:lstStyle>
            <a:lvl1pPr marL="0" indent="0" algn="ctr">
              <a:buNone/>
              <a:defRPr sz="3667">
                <a:latin typeface="+mj-lt"/>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err="1"/>
              <a:t>Skriv</a:t>
            </a:r>
            <a:r>
              <a:rPr lang="en-US" dirty="0"/>
              <a:t> </a:t>
            </a:r>
            <a:r>
              <a:rPr lang="en-US" dirty="0" err="1"/>
              <a:t>noe</a:t>
            </a:r>
            <a:r>
              <a:rPr lang="en-US" dirty="0"/>
              <a:t> </a:t>
            </a:r>
            <a:r>
              <a:rPr lang="en-US" dirty="0" err="1"/>
              <a:t>kort</a:t>
            </a:r>
            <a:r>
              <a:rPr lang="en-US" dirty="0"/>
              <a:t>.</a:t>
            </a:r>
            <a:endParaRPr lang="nb-NO" dirty="0"/>
          </a:p>
        </p:txBody>
      </p:sp>
    </p:spTree>
    <p:extLst>
      <p:ext uri="{BB962C8B-B14F-4D97-AF65-F5344CB8AC3E}">
        <p14:creationId xmlns:p14="http://schemas.microsoft.com/office/powerpoint/2010/main" val="1503772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E03F-F60E-477D-24C1-628E3B1DB0FF}"/>
              </a:ext>
            </a:extLst>
          </p:cNvPr>
          <p:cNvSpPr>
            <a:spLocks noGrp="1"/>
          </p:cNvSpPr>
          <p:nvPr>
            <p:ph type="title" hasCustomPrompt="1"/>
          </p:nvPr>
        </p:nvSpPr>
        <p:spPr>
          <a:xfrm>
            <a:off x="3004207" y="365125"/>
            <a:ext cx="5719107" cy="1325563"/>
          </a:xfrm>
        </p:spPr>
        <p:txBody>
          <a:bodyPr/>
          <a:lstStyle>
            <a:lvl1pPr algn="ctr">
              <a:defRPr/>
            </a:lvl1pPr>
          </a:lstStyle>
          <a:p>
            <a:r>
              <a:rPr lang="en-US" dirty="0" err="1"/>
              <a:t>Overskrift</a:t>
            </a:r>
            <a:endParaRPr lang="nb-NO" dirty="0"/>
          </a:p>
        </p:txBody>
      </p:sp>
      <p:sp>
        <p:nvSpPr>
          <p:cNvPr id="7" name="Picture Placeholder 6">
            <a:extLst>
              <a:ext uri="{FF2B5EF4-FFF2-40B4-BE49-F238E27FC236}">
                <a16:creationId xmlns:a16="http://schemas.microsoft.com/office/drawing/2014/main" id="{44CD58D4-6893-A8B7-A309-076958518062}"/>
              </a:ext>
            </a:extLst>
          </p:cNvPr>
          <p:cNvSpPr>
            <a:spLocks noGrp="1"/>
          </p:cNvSpPr>
          <p:nvPr>
            <p:ph type="pic" sz="quarter" idx="10"/>
          </p:nvPr>
        </p:nvSpPr>
        <p:spPr>
          <a:xfrm>
            <a:off x="2987146" y="1879979"/>
            <a:ext cx="2627313" cy="2628636"/>
          </a:xfrm>
          <a:prstGeom prst="roundRect">
            <a:avLst>
              <a:gd name="adj" fmla="val 6666"/>
            </a:avLst>
          </a:prstGeom>
        </p:spPr>
        <p:txBody>
          <a:bodyPr/>
          <a:lstStyle/>
          <a:p>
            <a:r>
              <a:rPr lang="en-US"/>
              <a:t>Click icon to add picture</a:t>
            </a:r>
            <a:endParaRPr lang="nb-NO"/>
          </a:p>
        </p:txBody>
      </p:sp>
      <p:sp>
        <p:nvSpPr>
          <p:cNvPr id="8" name="Picture Placeholder 6">
            <a:extLst>
              <a:ext uri="{FF2B5EF4-FFF2-40B4-BE49-F238E27FC236}">
                <a16:creationId xmlns:a16="http://schemas.microsoft.com/office/drawing/2014/main" id="{5395F7D4-F6B0-077B-EE1C-337FBB8354B6}"/>
              </a:ext>
            </a:extLst>
          </p:cNvPr>
          <p:cNvSpPr>
            <a:spLocks noGrp="1"/>
          </p:cNvSpPr>
          <p:nvPr>
            <p:ph type="pic" sz="quarter" idx="11"/>
          </p:nvPr>
        </p:nvSpPr>
        <p:spPr>
          <a:xfrm>
            <a:off x="6096000" y="1863715"/>
            <a:ext cx="2627313" cy="2628636"/>
          </a:xfrm>
          <a:prstGeom prst="roundRect">
            <a:avLst>
              <a:gd name="adj" fmla="val 6666"/>
            </a:avLst>
          </a:prstGeom>
        </p:spPr>
        <p:txBody>
          <a:bodyPr/>
          <a:lstStyle/>
          <a:p>
            <a:r>
              <a:rPr lang="en-US"/>
              <a:t>Click icon to add picture</a:t>
            </a:r>
            <a:endParaRPr lang="nb-NO"/>
          </a:p>
        </p:txBody>
      </p:sp>
      <p:sp>
        <p:nvSpPr>
          <p:cNvPr id="10" name="Text Placeholder 9">
            <a:extLst>
              <a:ext uri="{FF2B5EF4-FFF2-40B4-BE49-F238E27FC236}">
                <a16:creationId xmlns:a16="http://schemas.microsoft.com/office/drawing/2014/main" id="{8244637E-A3F3-833A-D475-4B8703D12226}"/>
              </a:ext>
            </a:extLst>
          </p:cNvPr>
          <p:cNvSpPr>
            <a:spLocks noGrp="1"/>
          </p:cNvSpPr>
          <p:nvPr>
            <p:ph type="body" sz="quarter" idx="12" hasCustomPrompt="1"/>
          </p:nvPr>
        </p:nvSpPr>
        <p:spPr>
          <a:xfrm>
            <a:off x="3004207" y="4861628"/>
            <a:ext cx="2610252" cy="1207823"/>
          </a:xfrm>
        </p:spPr>
        <p:txBody>
          <a:bodyPr>
            <a:normAutofit/>
          </a:bodyPr>
          <a:lstStyle>
            <a:lvl1pPr marL="0" indent="0">
              <a:buNone/>
              <a:defRPr sz="2000"/>
            </a:lvl1pPr>
          </a:lstStyle>
          <a:p>
            <a:pPr lvl="0"/>
            <a:r>
              <a:rPr lang="nb-NO" dirty="0"/>
              <a:t>Litt tekst under bildet.</a:t>
            </a:r>
          </a:p>
        </p:txBody>
      </p:sp>
      <p:sp>
        <p:nvSpPr>
          <p:cNvPr id="11" name="Text Placeholder 9">
            <a:extLst>
              <a:ext uri="{FF2B5EF4-FFF2-40B4-BE49-F238E27FC236}">
                <a16:creationId xmlns:a16="http://schemas.microsoft.com/office/drawing/2014/main" id="{5790D081-1768-BCF3-A7AB-5DB1217B465E}"/>
              </a:ext>
            </a:extLst>
          </p:cNvPr>
          <p:cNvSpPr>
            <a:spLocks noGrp="1"/>
          </p:cNvSpPr>
          <p:nvPr>
            <p:ph type="body" sz="quarter" idx="13" hasCustomPrompt="1"/>
          </p:nvPr>
        </p:nvSpPr>
        <p:spPr>
          <a:xfrm>
            <a:off x="6113062" y="4866600"/>
            <a:ext cx="2610252" cy="1207823"/>
          </a:xfrm>
        </p:spPr>
        <p:txBody>
          <a:bodyPr>
            <a:normAutofit/>
          </a:bodyPr>
          <a:lstStyle>
            <a:lvl1pPr marL="0" indent="0">
              <a:buNone/>
              <a:defRPr sz="2000"/>
            </a:lvl1pPr>
          </a:lstStyle>
          <a:p>
            <a:pPr lvl="0"/>
            <a:r>
              <a:rPr lang="nb-NO" dirty="0"/>
              <a:t>Litt tekst under bildet.</a:t>
            </a:r>
          </a:p>
        </p:txBody>
      </p:sp>
    </p:spTree>
    <p:extLst>
      <p:ext uri="{BB962C8B-B14F-4D97-AF65-F5344CB8AC3E}">
        <p14:creationId xmlns:p14="http://schemas.microsoft.com/office/powerpoint/2010/main" val="2382502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e bil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E03F-F60E-477D-24C1-628E3B1DB0FF}"/>
              </a:ext>
            </a:extLst>
          </p:cNvPr>
          <p:cNvSpPr>
            <a:spLocks noGrp="1"/>
          </p:cNvSpPr>
          <p:nvPr>
            <p:ph type="title" hasCustomPrompt="1"/>
          </p:nvPr>
        </p:nvSpPr>
        <p:spPr>
          <a:xfrm>
            <a:off x="3004207" y="365125"/>
            <a:ext cx="5719107" cy="1325563"/>
          </a:xfrm>
        </p:spPr>
        <p:txBody>
          <a:bodyPr/>
          <a:lstStyle>
            <a:lvl1pPr algn="ctr">
              <a:defRPr/>
            </a:lvl1pPr>
          </a:lstStyle>
          <a:p>
            <a:r>
              <a:rPr lang="en-US" dirty="0" err="1"/>
              <a:t>Overskrift</a:t>
            </a:r>
            <a:endParaRPr lang="nb-NO" dirty="0"/>
          </a:p>
        </p:txBody>
      </p:sp>
      <p:sp>
        <p:nvSpPr>
          <p:cNvPr id="7" name="Picture Placeholder 6">
            <a:extLst>
              <a:ext uri="{FF2B5EF4-FFF2-40B4-BE49-F238E27FC236}">
                <a16:creationId xmlns:a16="http://schemas.microsoft.com/office/drawing/2014/main" id="{44CD58D4-6893-A8B7-A309-076958518062}"/>
              </a:ext>
            </a:extLst>
          </p:cNvPr>
          <p:cNvSpPr>
            <a:spLocks noGrp="1"/>
          </p:cNvSpPr>
          <p:nvPr>
            <p:ph type="pic" sz="quarter" idx="10"/>
          </p:nvPr>
        </p:nvSpPr>
        <p:spPr>
          <a:xfrm>
            <a:off x="1673489" y="1879979"/>
            <a:ext cx="2627313" cy="2628636"/>
          </a:xfrm>
          <a:prstGeom prst="roundRect">
            <a:avLst>
              <a:gd name="adj" fmla="val 6666"/>
            </a:avLst>
          </a:prstGeom>
        </p:spPr>
        <p:txBody>
          <a:bodyPr/>
          <a:lstStyle/>
          <a:p>
            <a:r>
              <a:rPr lang="en-US"/>
              <a:t>Click icon to add picture</a:t>
            </a:r>
            <a:endParaRPr lang="nb-NO"/>
          </a:p>
        </p:txBody>
      </p:sp>
      <p:sp>
        <p:nvSpPr>
          <p:cNvPr id="8" name="Picture Placeholder 6">
            <a:extLst>
              <a:ext uri="{FF2B5EF4-FFF2-40B4-BE49-F238E27FC236}">
                <a16:creationId xmlns:a16="http://schemas.microsoft.com/office/drawing/2014/main" id="{5395F7D4-F6B0-077B-EE1C-337FBB8354B6}"/>
              </a:ext>
            </a:extLst>
          </p:cNvPr>
          <p:cNvSpPr>
            <a:spLocks noGrp="1"/>
          </p:cNvSpPr>
          <p:nvPr>
            <p:ph type="pic" sz="quarter" idx="11"/>
          </p:nvPr>
        </p:nvSpPr>
        <p:spPr>
          <a:xfrm>
            <a:off x="4782344" y="1863715"/>
            <a:ext cx="2627313" cy="2628636"/>
          </a:xfrm>
          <a:prstGeom prst="roundRect">
            <a:avLst>
              <a:gd name="adj" fmla="val 6666"/>
            </a:avLst>
          </a:prstGeom>
        </p:spPr>
        <p:txBody>
          <a:bodyPr/>
          <a:lstStyle/>
          <a:p>
            <a:r>
              <a:rPr lang="en-US"/>
              <a:t>Click icon to add picture</a:t>
            </a:r>
            <a:endParaRPr lang="nb-NO"/>
          </a:p>
        </p:txBody>
      </p:sp>
      <p:sp>
        <p:nvSpPr>
          <p:cNvPr id="10" name="Text Placeholder 9">
            <a:extLst>
              <a:ext uri="{FF2B5EF4-FFF2-40B4-BE49-F238E27FC236}">
                <a16:creationId xmlns:a16="http://schemas.microsoft.com/office/drawing/2014/main" id="{8244637E-A3F3-833A-D475-4B8703D12226}"/>
              </a:ext>
            </a:extLst>
          </p:cNvPr>
          <p:cNvSpPr>
            <a:spLocks noGrp="1"/>
          </p:cNvSpPr>
          <p:nvPr>
            <p:ph type="body" sz="quarter" idx="12" hasCustomPrompt="1"/>
          </p:nvPr>
        </p:nvSpPr>
        <p:spPr>
          <a:xfrm>
            <a:off x="1690550" y="4861628"/>
            <a:ext cx="2610252" cy="1207823"/>
          </a:xfrm>
        </p:spPr>
        <p:txBody>
          <a:bodyPr>
            <a:normAutofit/>
          </a:bodyPr>
          <a:lstStyle>
            <a:lvl1pPr marL="0" indent="0">
              <a:buNone/>
              <a:defRPr sz="2000"/>
            </a:lvl1pPr>
          </a:lstStyle>
          <a:p>
            <a:pPr lvl="0"/>
            <a:r>
              <a:rPr lang="nb-NO" dirty="0"/>
              <a:t>Litt tekst under bildet.</a:t>
            </a:r>
          </a:p>
        </p:txBody>
      </p:sp>
      <p:sp>
        <p:nvSpPr>
          <p:cNvPr id="11" name="Text Placeholder 9">
            <a:extLst>
              <a:ext uri="{FF2B5EF4-FFF2-40B4-BE49-F238E27FC236}">
                <a16:creationId xmlns:a16="http://schemas.microsoft.com/office/drawing/2014/main" id="{5790D081-1768-BCF3-A7AB-5DB1217B465E}"/>
              </a:ext>
            </a:extLst>
          </p:cNvPr>
          <p:cNvSpPr>
            <a:spLocks noGrp="1"/>
          </p:cNvSpPr>
          <p:nvPr>
            <p:ph type="body" sz="quarter" idx="13" hasCustomPrompt="1"/>
          </p:nvPr>
        </p:nvSpPr>
        <p:spPr>
          <a:xfrm>
            <a:off x="4799405" y="4866600"/>
            <a:ext cx="2610252" cy="1207823"/>
          </a:xfrm>
        </p:spPr>
        <p:txBody>
          <a:bodyPr>
            <a:normAutofit/>
          </a:bodyPr>
          <a:lstStyle>
            <a:lvl1pPr marL="0" indent="0">
              <a:buNone/>
              <a:defRPr sz="2000"/>
            </a:lvl1pPr>
          </a:lstStyle>
          <a:p>
            <a:pPr lvl="0"/>
            <a:r>
              <a:rPr lang="nb-NO" dirty="0"/>
              <a:t>Litt tekst under bildet.</a:t>
            </a:r>
          </a:p>
        </p:txBody>
      </p:sp>
      <p:sp>
        <p:nvSpPr>
          <p:cNvPr id="3" name="Picture Placeholder 6">
            <a:extLst>
              <a:ext uri="{FF2B5EF4-FFF2-40B4-BE49-F238E27FC236}">
                <a16:creationId xmlns:a16="http://schemas.microsoft.com/office/drawing/2014/main" id="{82AC0F35-81E3-B5F5-1C56-00D228FEE7C0}"/>
              </a:ext>
            </a:extLst>
          </p:cNvPr>
          <p:cNvSpPr>
            <a:spLocks noGrp="1"/>
          </p:cNvSpPr>
          <p:nvPr>
            <p:ph type="pic" sz="quarter" idx="14"/>
          </p:nvPr>
        </p:nvSpPr>
        <p:spPr>
          <a:xfrm>
            <a:off x="7908259" y="1863715"/>
            <a:ext cx="2627313" cy="2628636"/>
          </a:xfrm>
          <a:prstGeom prst="roundRect">
            <a:avLst>
              <a:gd name="adj" fmla="val 6666"/>
            </a:avLst>
          </a:prstGeom>
        </p:spPr>
        <p:txBody>
          <a:bodyPr/>
          <a:lstStyle/>
          <a:p>
            <a:r>
              <a:rPr lang="en-US"/>
              <a:t>Click icon to add picture</a:t>
            </a:r>
            <a:endParaRPr lang="nb-NO"/>
          </a:p>
        </p:txBody>
      </p:sp>
      <p:sp>
        <p:nvSpPr>
          <p:cNvPr id="4" name="Text Placeholder 9">
            <a:extLst>
              <a:ext uri="{FF2B5EF4-FFF2-40B4-BE49-F238E27FC236}">
                <a16:creationId xmlns:a16="http://schemas.microsoft.com/office/drawing/2014/main" id="{F7FFC3F6-90D2-2EDE-1596-E5CC3020CB46}"/>
              </a:ext>
            </a:extLst>
          </p:cNvPr>
          <p:cNvSpPr>
            <a:spLocks noGrp="1"/>
          </p:cNvSpPr>
          <p:nvPr>
            <p:ph type="body" sz="quarter" idx="15" hasCustomPrompt="1"/>
          </p:nvPr>
        </p:nvSpPr>
        <p:spPr>
          <a:xfrm>
            <a:off x="7925321" y="4866600"/>
            <a:ext cx="2610252" cy="1207823"/>
          </a:xfrm>
        </p:spPr>
        <p:txBody>
          <a:bodyPr>
            <a:normAutofit/>
          </a:bodyPr>
          <a:lstStyle>
            <a:lvl1pPr marL="0" indent="0">
              <a:buNone/>
              <a:defRPr sz="2000"/>
            </a:lvl1pPr>
          </a:lstStyle>
          <a:p>
            <a:pPr lvl="0"/>
            <a:r>
              <a:rPr lang="nb-NO" dirty="0"/>
              <a:t>Litt tekst under bildet.</a:t>
            </a:r>
          </a:p>
        </p:txBody>
      </p:sp>
    </p:spTree>
    <p:extLst>
      <p:ext uri="{BB962C8B-B14F-4D97-AF65-F5344CB8AC3E}">
        <p14:creationId xmlns:p14="http://schemas.microsoft.com/office/powerpoint/2010/main" val="2388926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e fremhevede tall">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49A10F-BBB7-962E-BBA3-B090E46ECF16}"/>
              </a:ext>
            </a:extLst>
          </p:cNvPr>
          <p:cNvSpPr>
            <a:spLocks noGrp="1"/>
          </p:cNvSpPr>
          <p:nvPr>
            <p:ph type="subTitle" idx="1" hasCustomPrompt="1"/>
          </p:nvPr>
        </p:nvSpPr>
        <p:spPr>
          <a:xfrm>
            <a:off x="1034265" y="3602303"/>
            <a:ext cx="3004601" cy="1719150"/>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dirty="0"/>
              <a:t>sett inn </a:t>
            </a:r>
            <a:r>
              <a:rPr lang="en-US" dirty="0" err="1"/>
              <a:t>tekst</a:t>
            </a:r>
            <a:endParaRPr lang="nb-NO" dirty="0"/>
          </a:p>
        </p:txBody>
      </p:sp>
      <p:sp>
        <p:nvSpPr>
          <p:cNvPr id="11" name="Text Placeholder 10">
            <a:extLst>
              <a:ext uri="{FF2B5EF4-FFF2-40B4-BE49-F238E27FC236}">
                <a16:creationId xmlns:a16="http://schemas.microsoft.com/office/drawing/2014/main" id="{A3898E33-89CB-F5DA-88DB-3101F41F2EBE}"/>
              </a:ext>
            </a:extLst>
          </p:cNvPr>
          <p:cNvSpPr>
            <a:spLocks noGrp="1"/>
          </p:cNvSpPr>
          <p:nvPr>
            <p:ph type="body" sz="quarter" idx="10" hasCustomPrompt="1"/>
          </p:nvPr>
        </p:nvSpPr>
        <p:spPr>
          <a:xfrm>
            <a:off x="1034265" y="1420813"/>
            <a:ext cx="3004601" cy="2008188"/>
          </a:xfrm>
        </p:spPr>
        <p:txBody>
          <a:bodyPr anchor="b">
            <a:normAutofit/>
          </a:bodyPr>
          <a:lstStyle>
            <a:lvl1pPr marL="0" indent="0" algn="ctr">
              <a:buNone/>
              <a:defRPr sz="11500">
                <a:latin typeface="Georgia Pro" panose="02040502050405020303" pitchFamily="18" charset="0"/>
                <a:cs typeface="Times New Roman" panose="02020603050405020304" pitchFamily="18" charset="0"/>
              </a:defRPr>
            </a:lvl1pPr>
            <a:lvl2pPr marL="380985" indent="0">
              <a:buNone/>
              <a:defRPr/>
            </a:lvl2pPr>
          </a:lstStyle>
          <a:p>
            <a:pPr lvl="0"/>
            <a:r>
              <a:rPr lang="en-US" dirty="0"/>
              <a:t>??</a:t>
            </a:r>
          </a:p>
        </p:txBody>
      </p:sp>
      <p:sp>
        <p:nvSpPr>
          <p:cNvPr id="13" name="Text Placeholder 10">
            <a:extLst>
              <a:ext uri="{FF2B5EF4-FFF2-40B4-BE49-F238E27FC236}">
                <a16:creationId xmlns:a16="http://schemas.microsoft.com/office/drawing/2014/main" id="{BEE738F1-D05F-5B26-80C2-BE004C962384}"/>
              </a:ext>
            </a:extLst>
          </p:cNvPr>
          <p:cNvSpPr>
            <a:spLocks noGrp="1"/>
          </p:cNvSpPr>
          <p:nvPr>
            <p:ph type="body" sz="quarter" idx="11" hasCustomPrompt="1"/>
          </p:nvPr>
        </p:nvSpPr>
        <p:spPr>
          <a:xfrm>
            <a:off x="4593700" y="1416973"/>
            <a:ext cx="3004601" cy="2008188"/>
          </a:xfrm>
        </p:spPr>
        <p:txBody>
          <a:bodyPr anchor="b">
            <a:normAutofit/>
          </a:bodyPr>
          <a:lstStyle>
            <a:lvl1pPr marL="0" indent="0" algn="ctr">
              <a:buNone/>
              <a:defRPr sz="11500">
                <a:latin typeface="Georgia Pro" panose="02040502050405020303" pitchFamily="18" charset="0"/>
                <a:cs typeface="Times New Roman" panose="02020603050405020304" pitchFamily="18" charset="0"/>
              </a:defRPr>
            </a:lvl1pPr>
            <a:lvl2pPr marL="380985" indent="0">
              <a:buNone/>
              <a:defRPr/>
            </a:lvl2pPr>
          </a:lstStyle>
          <a:p>
            <a:pPr lvl="0"/>
            <a:r>
              <a:rPr lang="en-US" dirty="0"/>
              <a:t>??</a:t>
            </a:r>
          </a:p>
        </p:txBody>
      </p:sp>
      <p:sp>
        <p:nvSpPr>
          <p:cNvPr id="16" name="Text Placeholder 15">
            <a:extLst>
              <a:ext uri="{FF2B5EF4-FFF2-40B4-BE49-F238E27FC236}">
                <a16:creationId xmlns:a16="http://schemas.microsoft.com/office/drawing/2014/main" id="{1AC92656-7DA2-F086-C276-2F439B8CB1E8}"/>
              </a:ext>
            </a:extLst>
          </p:cNvPr>
          <p:cNvSpPr>
            <a:spLocks noGrp="1"/>
          </p:cNvSpPr>
          <p:nvPr>
            <p:ph type="body" sz="quarter" idx="12" hasCustomPrompt="1"/>
          </p:nvPr>
        </p:nvSpPr>
        <p:spPr>
          <a:xfrm>
            <a:off x="4593699" y="3602302"/>
            <a:ext cx="3004602" cy="1719792"/>
          </a:xfrm>
        </p:spPr>
        <p:txBody>
          <a:bodyPr>
            <a:normAutofit/>
          </a:bodyPr>
          <a:lstStyle>
            <a:lvl1pPr marL="0" indent="0" algn="ctr">
              <a:buNone/>
              <a:defRPr sz="2000"/>
            </a:lvl1pPr>
          </a:lstStyle>
          <a:p>
            <a:pPr lvl="0"/>
            <a:r>
              <a:rPr lang="nb-NO" dirty="0"/>
              <a:t>sett inn tekst</a:t>
            </a:r>
          </a:p>
        </p:txBody>
      </p:sp>
      <p:sp>
        <p:nvSpPr>
          <p:cNvPr id="17" name="Text Placeholder 10">
            <a:extLst>
              <a:ext uri="{FF2B5EF4-FFF2-40B4-BE49-F238E27FC236}">
                <a16:creationId xmlns:a16="http://schemas.microsoft.com/office/drawing/2014/main" id="{40D919E9-3E91-66B7-5FF1-8D175C8E726C}"/>
              </a:ext>
            </a:extLst>
          </p:cNvPr>
          <p:cNvSpPr>
            <a:spLocks noGrp="1"/>
          </p:cNvSpPr>
          <p:nvPr>
            <p:ph type="body" sz="quarter" idx="13" hasCustomPrompt="1"/>
          </p:nvPr>
        </p:nvSpPr>
        <p:spPr>
          <a:xfrm>
            <a:off x="8153135" y="1420813"/>
            <a:ext cx="3004601" cy="2008188"/>
          </a:xfrm>
        </p:spPr>
        <p:txBody>
          <a:bodyPr anchor="b">
            <a:normAutofit/>
          </a:bodyPr>
          <a:lstStyle>
            <a:lvl1pPr marL="0" indent="0" algn="ctr">
              <a:buNone/>
              <a:defRPr sz="11500">
                <a:latin typeface="Georgia Pro" panose="02040502050405020303" pitchFamily="18" charset="0"/>
                <a:cs typeface="Times New Roman" panose="02020603050405020304" pitchFamily="18" charset="0"/>
              </a:defRPr>
            </a:lvl1pPr>
            <a:lvl2pPr marL="380985" indent="0">
              <a:buNone/>
              <a:defRPr/>
            </a:lvl2pPr>
          </a:lstStyle>
          <a:p>
            <a:pPr lvl="0"/>
            <a:r>
              <a:rPr lang="en-US" dirty="0"/>
              <a:t>??</a:t>
            </a:r>
          </a:p>
        </p:txBody>
      </p:sp>
      <p:sp>
        <p:nvSpPr>
          <p:cNvPr id="18" name="Text Placeholder 15">
            <a:extLst>
              <a:ext uri="{FF2B5EF4-FFF2-40B4-BE49-F238E27FC236}">
                <a16:creationId xmlns:a16="http://schemas.microsoft.com/office/drawing/2014/main" id="{C283DD21-2038-F090-EB12-66E4A49C9D8F}"/>
              </a:ext>
            </a:extLst>
          </p:cNvPr>
          <p:cNvSpPr>
            <a:spLocks noGrp="1"/>
          </p:cNvSpPr>
          <p:nvPr>
            <p:ph type="body" sz="quarter" idx="14" hasCustomPrompt="1"/>
          </p:nvPr>
        </p:nvSpPr>
        <p:spPr>
          <a:xfrm>
            <a:off x="8152579" y="3606142"/>
            <a:ext cx="3004602" cy="1719792"/>
          </a:xfrm>
        </p:spPr>
        <p:txBody>
          <a:bodyPr>
            <a:normAutofit/>
          </a:bodyPr>
          <a:lstStyle>
            <a:lvl1pPr marL="0" indent="0" algn="ctr">
              <a:buNone/>
              <a:defRPr sz="2000"/>
            </a:lvl1pPr>
          </a:lstStyle>
          <a:p>
            <a:pPr lvl="0"/>
            <a:r>
              <a:rPr lang="nb-NO" dirty="0"/>
              <a:t>sett inn tekst</a:t>
            </a:r>
          </a:p>
        </p:txBody>
      </p:sp>
    </p:spTree>
    <p:extLst>
      <p:ext uri="{BB962C8B-B14F-4D97-AF65-F5344CB8AC3E}">
        <p14:creationId xmlns:p14="http://schemas.microsoft.com/office/powerpoint/2010/main" val="65896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orside / Bilde venst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9FA8-5DFF-5E63-CBE0-EBC8F513BAA2}"/>
              </a:ext>
            </a:extLst>
          </p:cNvPr>
          <p:cNvSpPr>
            <a:spLocks noGrp="1"/>
          </p:cNvSpPr>
          <p:nvPr>
            <p:ph type="title" hasCustomPrompt="1"/>
          </p:nvPr>
        </p:nvSpPr>
        <p:spPr>
          <a:xfrm>
            <a:off x="5381625" y="1753518"/>
            <a:ext cx="5388893" cy="1588266"/>
          </a:xfrm>
        </p:spPr>
        <p:txBody>
          <a:bodyPr anchor="b">
            <a:noAutofit/>
          </a:bodyPr>
          <a:lstStyle>
            <a:lvl1pPr>
              <a:defRPr sz="6000">
                <a:solidFill>
                  <a:schemeClr val="bg1"/>
                </a:solidFill>
              </a:defRPr>
            </a:lvl1pPr>
          </a:lstStyle>
          <a:p>
            <a:r>
              <a:rPr lang="en-US" dirty="0" err="1"/>
              <a:t>Forside</a:t>
            </a:r>
            <a:r>
              <a:rPr lang="en-US" dirty="0"/>
              <a:t> med </a:t>
            </a:r>
            <a:r>
              <a:rPr lang="en-US" dirty="0" err="1"/>
              <a:t>bilde</a:t>
            </a:r>
            <a:r>
              <a:rPr lang="en-US" dirty="0"/>
              <a:t> </a:t>
            </a:r>
            <a:r>
              <a:rPr lang="en-US" dirty="0" err="1"/>
              <a:t>til</a:t>
            </a:r>
            <a:r>
              <a:rPr lang="en-US" dirty="0"/>
              <a:t> </a:t>
            </a:r>
            <a:r>
              <a:rPr lang="en-US" dirty="0" err="1"/>
              <a:t>venstre</a:t>
            </a:r>
            <a:endParaRPr lang="nb-NO" dirty="0"/>
          </a:p>
        </p:txBody>
      </p:sp>
      <p:sp>
        <p:nvSpPr>
          <p:cNvPr id="7" name="Picture Placeholder 6">
            <a:extLst>
              <a:ext uri="{FF2B5EF4-FFF2-40B4-BE49-F238E27FC236}">
                <a16:creationId xmlns:a16="http://schemas.microsoft.com/office/drawing/2014/main" id="{B2351A8B-CACE-B85D-8167-9B1664772C97}"/>
              </a:ext>
            </a:extLst>
          </p:cNvPr>
          <p:cNvSpPr>
            <a:spLocks noGrp="1"/>
          </p:cNvSpPr>
          <p:nvPr>
            <p:ph type="pic" sz="quarter" idx="10"/>
          </p:nvPr>
        </p:nvSpPr>
        <p:spPr>
          <a:xfrm>
            <a:off x="0" y="0"/>
            <a:ext cx="4936067" cy="6858000"/>
          </a:xfrm>
        </p:spPr>
        <p:txBody>
          <a:bodyPr/>
          <a:lstStyle/>
          <a:p>
            <a:r>
              <a:rPr lang="en-US"/>
              <a:t>Click icon to add picture</a:t>
            </a:r>
            <a:endParaRPr lang="nb-NO"/>
          </a:p>
        </p:txBody>
      </p:sp>
      <p:sp>
        <p:nvSpPr>
          <p:cNvPr id="20" name="Text Placeholder 19">
            <a:extLst>
              <a:ext uri="{FF2B5EF4-FFF2-40B4-BE49-F238E27FC236}">
                <a16:creationId xmlns:a16="http://schemas.microsoft.com/office/drawing/2014/main" id="{15AFAEDC-FA01-E2F6-2866-F6C608E733D7}"/>
              </a:ext>
            </a:extLst>
          </p:cNvPr>
          <p:cNvSpPr>
            <a:spLocks noGrp="1"/>
          </p:cNvSpPr>
          <p:nvPr>
            <p:ph type="body" sz="quarter" idx="11" hasCustomPrompt="1"/>
          </p:nvPr>
        </p:nvSpPr>
        <p:spPr>
          <a:xfrm>
            <a:off x="5381357" y="3562615"/>
            <a:ext cx="4800865" cy="131233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 Undertittel med tankestrek</a:t>
            </a:r>
          </a:p>
        </p:txBody>
      </p:sp>
      <p:sp>
        <p:nvSpPr>
          <p:cNvPr id="22" name="Text Placeholder 21">
            <a:extLst>
              <a:ext uri="{FF2B5EF4-FFF2-40B4-BE49-F238E27FC236}">
                <a16:creationId xmlns:a16="http://schemas.microsoft.com/office/drawing/2014/main" id="{8CEE732F-F880-0A42-BB7E-DD317B5E4574}"/>
              </a:ext>
            </a:extLst>
          </p:cNvPr>
          <p:cNvSpPr>
            <a:spLocks noGrp="1"/>
          </p:cNvSpPr>
          <p:nvPr>
            <p:ph type="body" sz="quarter" idx="12" hasCustomPrompt="1"/>
          </p:nvPr>
        </p:nvSpPr>
        <p:spPr>
          <a:xfrm>
            <a:off x="5381358" y="6324865"/>
            <a:ext cx="4798219" cy="533136"/>
          </a:xfrm>
        </p:spPr>
        <p:txBody>
          <a:bodyPr>
            <a:normAutofit/>
          </a:bodyPr>
          <a:lstStyle>
            <a:lvl1pPr marL="0" indent="0">
              <a:buNone/>
              <a:defRPr sz="1667">
                <a:solidFill>
                  <a:schemeClr val="bg1"/>
                </a:solidFill>
              </a:defRPr>
            </a:lvl1pPr>
          </a:lstStyle>
          <a:p>
            <a:pPr lvl="0"/>
            <a:r>
              <a:rPr lang="en-US" dirty="0"/>
              <a:t>av </a:t>
            </a:r>
            <a:r>
              <a:rPr lang="en-US" dirty="0" err="1"/>
              <a:t>Presen</a:t>
            </a:r>
            <a:r>
              <a:rPr lang="en-US" dirty="0"/>
              <a:t> </a:t>
            </a:r>
            <a:r>
              <a:rPr lang="en-US" dirty="0" err="1"/>
              <a:t>Tasjon</a:t>
            </a:r>
            <a:r>
              <a:rPr lang="en-US" dirty="0"/>
              <a:t> | 03.08.2023</a:t>
            </a:r>
            <a:endParaRPr lang="nb-NO" dirty="0"/>
          </a:p>
        </p:txBody>
      </p:sp>
    </p:spTree>
    <p:extLst>
      <p:ext uri="{BB962C8B-B14F-4D97-AF65-F5344CB8AC3E}">
        <p14:creationId xmlns:p14="http://schemas.microsoft.com/office/powerpoint/2010/main" val="1263643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skjermsbilde">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DFA149-0AEF-3CC3-DEF4-FDCF65D82E73}"/>
              </a:ext>
            </a:extLst>
          </p:cNvPr>
          <p:cNvSpPr>
            <a:spLocks noGrp="1"/>
          </p:cNvSpPr>
          <p:nvPr>
            <p:ph type="pic" sz="quarter" idx="10"/>
          </p:nvPr>
        </p:nvSpPr>
        <p:spPr>
          <a:xfrm>
            <a:off x="0" y="0"/>
            <a:ext cx="12192000" cy="6858000"/>
          </a:xfrm>
        </p:spPr>
        <p:txBody>
          <a:bodyPr/>
          <a:lstStyle/>
          <a:p>
            <a:r>
              <a:rPr lang="en-US"/>
              <a:t>Click icon to add picture</a:t>
            </a:r>
            <a:endParaRPr lang="nb-NO"/>
          </a:p>
        </p:txBody>
      </p:sp>
    </p:spTree>
    <p:extLst>
      <p:ext uri="{BB962C8B-B14F-4D97-AF65-F5344CB8AC3E}">
        <p14:creationId xmlns:p14="http://schemas.microsoft.com/office/powerpoint/2010/main" val="205287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e med runde kanter">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2CAEDA9-50DE-11A4-690B-6FE99D672EBE}"/>
              </a:ext>
            </a:extLst>
          </p:cNvPr>
          <p:cNvSpPr>
            <a:spLocks noGrp="1"/>
          </p:cNvSpPr>
          <p:nvPr>
            <p:ph type="pic" sz="quarter" idx="10"/>
          </p:nvPr>
        </p:nvSpPr>
        <p:spPr>
          <a:xfrm>
            <a:off x="805656" y="599943"/>
            <a:ext cx="10580688" cy="5658115"/>
          </a:xfrm>
          <a:prstGeom prst="roundRect">
            <a:avLst>
              <a:gd name="adj" fmla="val 3045"/>
            </a:avLst>
          </a:prstGeom>
        </p:spPr>
        <p:txBody>
          <a:bodyPr/>
          <a:lstStyle/>
          <a:p>
            <a:r>
              <a:rPr lang="en-US"/>
              <a:t>Click icon to add picture</a:t>
            </a:r>
            <a:endParaRPr lang="nb-NO"/>
          </a:p>
        </p:txBody>
      </p:sp>
    </p:spTree>
    <p:extLst>
      <p:ext uri="{BB962C8B-B14F-4D97-AF65-F5344CB8AC3E}">
        <p14:creationId xmlns:p14="http://schemas.microsoft.com/office/powerpoint/2010/main" val="82704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dslinje_Vertikal">
    <p:bg>
      <p:bgPr>
        <a:solidFill>
          <a:schemeClr val="accent1">
            <a:lumMod val="40000"/>
            <a:lumOff val="60000"/>
          </a:schemeClr>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33306D3-1874-FE66-D7BA-95CDE33F4782}"/>
              </a:ext>
            </a:extLst>
          </p:cNvPr>
          <p:cNvCxnSpPr>
            <a:cxnSpLocks/>
          </p:cNvCxnSpPr>
          <p:nvPr userDrawn="1"/>
        </p:nvCxnSpPr>
        <p:spPr>
          <a:xfrm>
            <a:off x="8029441" y="-163871"/>
            <a:ext cx="0" cy="7243097"/>
          </a:xfrm>
          <a:prstGeom prst="line">
            <a:avLst/>
          </a:prstGeom>
          <a:ln w="28575"/>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7FC10065-93F5-C234-B694-D0EB83C89039}"/>
              </a:ext>
            </a:extLst>
          </p:cNvPr>
          <p:cNvSpPr>
            <a:spLocks noGrp="1"/>
          </p:cNvSpPr>
          <p:nvPr>
            <p:ph type="title" hasCustomPrompt="1"/>
          </p:nvPr>
        </p:nvSpPr>
        <p:spPr>
          <a:xfrm>
            <a:off x="838730" y="745612"/>
            <a:ext cx="5257271" cy="2376130"/>
          </a:xfrm>
        </p:spPr>
        <p:txBody>
          <a:bodyPr anchor="t">
            <a:normAutofit/>
          </a:bodyPr>
          <a:lstStyle>
            <a:lvl1pPr>
              <a:defRPr sz="6000"/>
            </a:lvl1pPr>
          </a:lstStyle>
          <a:p>
            <a:r>
              <a:rPr lang="en-US" dirty="0" err="1"/>
              <a:t>Skriv</a:t>
            </a:r>
            <a:r>
              <a:rPr lang="en-US" dirty="0"/>
              <a:t> inn </a:t>
            </a:r>
            <a:r>
              <a:rPr lang="en-US" dirty="0" err="1"/>
              <a:t>en</a:t>
            </a:r>
            <a:r>
              <a:rPr lang="en-US" dirty="0"/>
              <a:t> </a:t>
            </a:r>
            <a:r>
              <a:rPr lang="en-US" dirty="0" err="1"/>
              <a:t>overskrift</a:t>
            </a:r>
            <a:r>
              <a:rPr lang="en-US" dirty="0"/>
              <a:t> her</a:t>
            </a:r>
            <a:endParaRPr lang="nb-NO" dirty="0"/>
          </a:p>
        </p:txBody>
      </p:sp>
      <p:sp>
        <p:nvSpPr>
          <p:cNvPr id="8" name="Text Placeholder 7">
            <a:extLst>
              <a:ext uri="{FF2B5EF4-FFF2-40B4-BE49-F238E27FC236}">
                <a16:creationId xmlns:a16="http://schemas.microsoft.com/office/drawing/2014/main" id="{333EFD84-E8A6-DD65-BDFF-7634CDFBA20C}"/>
              </a:ext>
            </a:extLst>
          </p:cNvPr>
          <p:cNvSpPr>
            <a:spLocks noGrp="1"/>
          </p:cNvSpPr>
          <p:nvPr>
            <p:ph type="body" sz="quarter" idx="10" hasCustomPrompt="1"/>
          </p:nvPr>
        </p:nvSpPr>
        <p:spPr>
          <a:xfrm>
            <a:off x="8583702" y="991783"/>
            <a:ext cx="2392814" cy="778023"/>
          </a:xfrm>
        </p:spPr>
        <p:txBody>
          <a:bodyPr anchor="b"/>
          <a:lstStyle>
            <a:lvl1pPr marL="0" indent="0">
              <a:buNone/>
              <a:defRPr>
                <a:latin typeface="+mj-lt"/>
              </a:defRPr>
            </a:lvl1pPr>
          </a:lstStyle>
          <a:p>
            <a:pPr lvl="0"/>
            <a:r>
              <a:rPr lang="nb-NO" dirty="0"/>
              <a:t>Overskrift</a:t>
            </a:r>
          </a:p>
        </p:txBody>
      </p:sp>
      <p:sp>
        <p:nvSpPr>
          <p:cNvPr id="9" name="Text Placeholder 7">
            <a:extLst>
              <a:ext uri="{FF2B5EF4-FFF2-40B4-BE49-F238E27FC236}">
                <a16:creationId xmlns:a16="http://schemas.microsoft.com/office/drawing/2014/main" id="{60AA80CC-62E1-A81B-ED93-5C0154D7466C}"/>
              </a:ext>
            </a:extLst>
          </p:cNvPr>
          <p:cNvSpPr>
            <a:spLocks noGrp="1"/>
          </p:cNvSpPr>
          <p:nvPr>
            <p:ph type="body" sz="quarter" idx="11" hasCustomPrompt="1"/>
          </p:nvPr>
        </p:nvSpPr>
        <p:spPr>
          <a:xfrm>
            <a:off x="8583702" y="1769806"/>
            <a:ext cx="2392814" cy="778023"/>
          </a:xfrm>
        </p:spPr>
        <p:txBody>
          <a:bodyPr>
            <a:normAutofit/>
          </a:bodyPr>
          <a:lstStyle>
            <a:lvl1pPr marL="0" indent="0">
              <a:buNone/>
              <a:defRPr sz="1667"/>
            </a:lvl1pPr>
          </a:lstStyle>
          <a:p>
            <a:pPr lvl="0"/>
            <a:r>
              <a:rPr lang="nb-NO" dirty="0"/>
              <a:t>Litt mer utfyllende</a:t>
            </a:r>
          </a:p>
        </p:txBody>
      </p:sp>
      <p:sp>
        <p:nvSpPr>
          <p:cNvPr id="14" name="Text Placeholder 13">
            <a:extLst>
              <a:ext uri="{FF2B5EF4-FFF2-40B4-BE49-F238E27FC236}">
                <a16:creationId xmlns:a16="http://schemas.microsoft.com/office/drawing/2014/main" id="{594A2135-7B30-491E-600C-693CF9BC4317}"/>
              </a:ext>
            </a:extLst>
          </p:cNvPr>
          <p:cNvSpPr>
            <a:spLocks noGrp="1"/>
          </p:cNvSpPr>
          <p:nvPr>
            <p:ph type="body" sz="quarter" idx="12" hasCustomPrompt="1"/>
          </p:nvPr>
        </p:nvSpPr>
        <p:spPr>
          <a:xfrm>
            <a:off x="7717896" y="1470741"/>
            <a:ext cx="623094" cy="598129"/>
          </a:xfrm>
          <a:prstGeom prst="roundRect">
            <a:avLst>
              <a:gd name="adj" fmla="val 28996"/>
            </a:avLst>
          </a:prstGeom>
          <a:solidFill>
            <a:schemeClr val="bg1"/>
          </a:solidFill>
        </p:spPr>
        <p:txBody>
          <a:bodyPr anchor="ctr"/>
          <a:lstStyle>
            <a:lvl1pPr marL="0" indent="0" algn="ctr">
              <a:buNone/>
              <a:defRPr/>
            </a:lvl1pPr>
          </a:lstStyle>
          <a:p>
            <a:pPr lvl="0"/>
            <a:r>
              <a:rPr lang="nb-NO" dirty="0"/>
              <a:t>?</a:t>
            </a:r>
          </a:p>
        </p:txBody>
      </p:sp>
      <p:sp>
        <p:nvSpPr>
          <p:cNvPr id="15" name="Text Placeholder 13">
            <a:extLst>
              <a:ext uri="{FF2B5EF4-FFF2-40B4-BE49-F238E27FC236}">
                <a16:creationId xmlns:a16="http://schemas.microsoft.com/office/drawing/2014/main" id="{0BCB43BB-2CEB-317F-DBF5-408EB284D6E8}"/>
              </a:ext>
            </a:extLst>
          </p:cNvPr>
          <p:cNvSpPr>
            <a:spLocks noGrp="1"/>
          </p:cNvSpPr>
          <p:nvPr>
            <p:ph type="body" sz="quarter" idx="13" hasCustomPrompt="1"/>
          </p:nvPr>
        </p:nvSpPr>
        <p:spPr>
          <a:xfrm>
            <a:off x="7717896" y="2499031"/>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16" name="Text Placeholder 13">
            <a:extLst>
              <a:ext uri="{FF2B5EF4-FFF2-40B4-BE49-F238E27FC236}">
                <a16:creationId xmlns:a16="http://schemas.microsoft.com/office/drawing/2014/main" id="{3EB66A3F-0B6F-2229-ADBC-AEF1266B9E0D}"/>
              </a:ext>
            </a:extLst>
          </p:cNvPr>
          <p:cNvSpPr>
            <a:spLocks noGrp="1"/>
          </p:cNvSpPr>
          <p:nvPr>
            <p:ph type="body" sz="quarter" idx="14" hasCustomPrompt="1"/>
          </p:nvPr>
        </p:nvSpPr>
        <p:spPr>
          <a:xfrm>
            <a:off x="7717896" y="3572386"/>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17" name="Text Placeholder 13">
            <a:extLst>
              <a:ext uri="{FF2B5EF4-FFF2-40B4-BE49-F238E27FC236}">
                <a16:creationId xmlns:a16="http://schemas.microsoft.com/office/drawing/2014/main" id="{C503BA54-08DA-DBDE-0751-AF401CD6FDF3}"/>
              </a:ext>
            </a:extLst>
          </p:cNvPr>
          <p:cNvSpPr>
            <a:spLocks noGrp="1"/>
          </p:cNvSpPr>
          <p:nvPr>
            <p:ph type="body" sz="quarter" idx="15" hasCustomPrompt="1"/>
          </p:nvPr>
        </p:nvSpPr>
        <p:spPr>
          <a:xfrm>
            <a:off x="7717895" y="4600675"/>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20" name="Text Placeholder 7">
            <a:extLst>
              <a:ext uri="{FF2B5EF4-FFF2-40B4-BE49-F238E27FC236}">
                <a16:creationId xmlns:a16="http://schemas.microsoft.com/office/drawing/2014/main" id="{E76350B8-EEFE-3526-9CBF-0A9884164F6B}"/>
              </a:ext>
            </a:extLst>
          </p:cNvPr>
          <p:cNvSpPr>
            <a:spLocks noGrp="1"/>
          </p:cNvSpPr>
          <p:nvPr>
            <p:ph type="body" sz="quarter" idx="16" hasCustomPrompt="1"/>
          </p:nvPr>
        </p:nvSpPr>
        <p:spPr>
          <a:xfrm>
            <a:off x="5169308" y="2032363"/>
            <a:ext cx="2392814" cy="778023"/>
          </a:xfrm>
        </p:spPr>
        <p:txBody>
          <a:bodyPr anchor="b"/>
          <a:lstStyle>
            <a:lvl1pPr marL="0" indent="0" algn="r">
              <a:buNone/>
              <a:defRPr>
                <a:latin typeface="+mj-lt"/>
              </a:defRPr>
            </a:lvl1pPr>
          </a:lstStyle>
          <a:p>
            <a:pPr lvl="0"/>
            <a:r>
              <a:rPr lang="nb-NO" dirty="0"/>
              <a:t>Overskrift</a:t>
            </a:r>
          </a:p>
        </p:txBody>
      </p:sp>
      <p:sp>
        <p:nvSpPr>
          <p:cNvPr id="21" name="Text Placeholder 7">
            <a:extLst>
              <a:ext uri="{FF2B5EF4-FFF2-40B4-BE49-F238E27FC236}">
                <a16:creationId xmlns:a16="http://schemas.microsoft.com/office/drawing/2014/main" id="{F5FBA12E-EC4A-3B25-FA99-9D0E378F476F}"/>
              </a:ext>
            </a:extLst>
          </p:cNvPr>
          <p:cNvSpPr>
            <a:spLocks noGrp="1"/>
          </p:cNvSpPr>
          <p:nvPr>
            <p:ph type="body" sz="quarter" idx="17" hasCustomPrompt="1"/>
          </p:nvPr>
        </p:nvSpPr>
        <p:spPr>
          <a:xfrm>
            <a:off x="5169308" y="2810386"/>
            <a:ext cx="2392814" cy="778023"/>
          </a:xfrm>
        </p:spPr>
        <p:txBody>
          <a:bodyPr>
            <a:normAutofit/>
          </a:bodyPr>
          <a:lstStyle>
            <a:lvl1pPr marL="0" indent="0" algn="r">
              <a:buNone/>
              <a:defRPr sz="1667"/>
            </a:lvl1pPr>
          </a:lstStyle>
          <a:p>
            <a:pPr lvl="0"/>
            <a:r>
              <a:rPr lang="nb-NO" dirty="0"/>
              <a:t>Litt mer utfyllende</a:t>
            </a:r>
          </a:p>
        </p:txBody>
      </p:sp>
      <p:sp>
        <p:nvSpPr>
          <p:cNvPr id="24" name="Text Placeholder 7">
            <a:extLst>
              <a:ext uri="{FF2B5EF4-FFF2-40B4-BE49-F238E27FC236}">
                <a16:creationId xmlns:a16="http://schemas.microsoft.com/office/drawing/2014/main" id="{96CB5297-DD58-68DE-A5CA-CD3EC1ED0A89}"/>
              </a:ext>
            </a:extLst>
          </p:cNvPr>
          <p:cNvSpPr>
            <a:spLocks noGrp="1"/>
          </p:cNvSpPr>
          <p:nvPr>
            <p:ph type="body" sz="quarter" idx="18" hasCustomPrompt="1"/>
          </p:nvPr>
        </p:nvSpPr>
        <p:spPr>
          <a:xfrm>
            <a:off x="8586036" y="3093426"/>
            <a:ext cx="2392814" cy="778023"/>
          </a:xfrm>
        </p:spPr>
        <p:txBody>
          <a:bodyPr anchor="b"/>
          <a:lstStyle>
            <a:lvl1pPr marL="0" indent="0">
              <a:buNone/>
              <a:defRPr>
                <a:latin typeface="+mj-lt"/>
              </a:defRPr>
            </a:lvl1pPr>
          </a:lstStyle>
          <a:p>
            <a:pPr lvl="0"/>
            <a:r>
              <a:rPr lang="nb-NO" dirty="0"/>
              <a:t>Overskrift</a:t>
            </a:r>
          </a:p>
        </p:txBody>
      </p:sp>
      <p:sp>
        <p:nvSpPr>
          <p:cNvPr id="25" name="Text Placeholder 7">
            <a:extLst>
              <a:ext uri="{FF2B5EF4-FFF2-40B4-BE49-F238E27FC236}">
                <a16:creationId xmlns:a16="http://schemas.microsoft.com/office/drawing/2014/main" id="{AF790465-A200-CA68-C13C-204DE90E1015}"/>
              </a:ext>
            </a:extLst>
          </p:cNvPr>
          <p:cNvSpPr>
            <a:spLocks noGrp="1"/>
          </p:cNvSpPr>
          <p:nvPr>
            <p:ph type="body" sz="quarter" idx="19" hasCustomPrompt="1"/>
          </p:nvPr>
        </p:nvSpPr>
        <p:spPr>
          <a:xfrm>
            <a:off x="8586036" y="3871449"/>
            <a:ext cx="2392814" cy="778023"/>
          </a:xfrm>
        </p:spPr>
        <p:txBody>
          <a:bodyPr>
            <a:normAutofit/>
          </a:bodyPr>
          <a:lstStyle>
            <a:lvl1pPr marL="0" indent="0">
              <a:buNone/>
              <a:defRPr sz="1667"/>
            </a:lvl1pPr>
          </a:lstStyle>
          <a:p>
            <a:pPr lvl="0"/>
            <a:r>
              <a:rPr lang="nb-NO" dirty="0"/>
              <a:t>Litt mer utfyllende</a:t>
            </a:r>
          </a:p>
        </p:txBody>
      </p:sp>
      <p:sp>
        <p:nvSpPr>
          <p:cNvPr id="26" name="Text Placeholder 7">
            <a:extLst>
              <a:ext uri="{FF2B5EF4-FFF2-40B4-BE49-F238E27FC236}">
                <a16:creationId xmlns:a16="http://schemas.microsoft.com/office/drawing/2014/main" id="{02E818CD-06CE-401F-7714-59D82B5B37EB}"/>
              </a:ext>
            </a:extLst>
          </p:cNvPr>
          <p:cNvSpPr>
            <a:spLocks noGrp="1"/>
          </p:cNvSpPr>
          <p:nvPr>
            <p:ph type="body" sz="quarter" idx="20" hasCustomPrompt="1"/>
          </p:nvPr>
        </p:nvSpPr>
        <p:spPr>
          <a:xfrm>
            <a:off x="5169308" y="4174974"/>
            <a:ext cx="2392814" cy="778023"/>
          </a:xfrm>
        </p:spPr>
        <p:txBody>
          <a:bodyPr anchor="b"/>
          <a:lstStyle>
            <a:lvl1pPr marL="0" indent="0" algn="r">
              <a:buNone/>
              <a:defRPr>
                <a:latin typeface="+mj-lt"/>
              </a:defRPr>
            </a:lvl1pPr>
          </a:lstStyle>
          <a:p>
            <a:pPr lvl="0"/>
            <a:r>
              <a:rPr lang="nb-NO" dirty="0"/>
              <a:t>Overskrift</a:t>
            </a:r>
          </a:p>
        </p:txBody>
      </p:sp>
      <p:sp>
        <p:nvSpPr>
          <p:cNvPr id="27" name="Text Placeholder 7">
            <a:extLst>
              <a:ext uri="{FF2B5EF4-FFF2-40B4-BE49-F238E27FC236}">
                <a16:creationId xmlns:a16="http://schemas.microsoft.com/office/drawing/2014/main" id="{C485EECD-E078-91E5-1221-95F33485D888}"/>
              </a:ext>
            </a:extLst>
          </p:cNvPr>
          <p:cNvSpPr>
            <a:spLocks noGrp="1"/>
          </p:cNvSpPr>
          <p:nvPr>
            <p:ph type="body" sz="quarter" idx="21" hasCustomPrompt="1"/>
          </p:nvPr>
        </p:nvSpPr>
        <p:spPr>
          <a:xfrm>
            <a:off x="5169308" y="4952997"/>
            <a:ext cx="2392814" cy="778023"/>
          </a:xfrm>
        </p:spPr>
        <p:txBody>
          <a:bodyPr>
            <a:normAutofit/>
          </a:bodyPr>
          <a:lstStyle>
            <a:lvl1pPr marL="0" indent="0" algn="r">
              <a:buNone/>
              <a:defRPr sz="1667"/>
            </a:lvl1pPr>
          </a:lstStyle>
          <a:p>
            <a:pPr lvl="0"/>
            <a:r>
              <a:rPr lang="nb-NO" dirty="0"/>
              <a:t>Litt mer utfyllende</a:t>
            </a:r>
          </a:p>
        </p:txBody>
      </p:sp>
    </p:spTree>
    <p:extLst>
      <p:ext uri="{BB962C8B-B14F-4D97-AF65-F5344CB8AC3E}">
        <p14:creationId xmlns:p14="http://schemas.microsoft.com/office/powerpoint/2010/main" val="939060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dslinje_Horisontal">
    <p:bg>
      <p:bgPr>
        <a:solidFill>
          <a:schemeClr val="accent4"/>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33306D3-1874-FE66-D7BA-95CDE33F4782}"/>
              </a:ext>
            </a:extLst>
          </p:cNvPr>
          <p:cNvCxnSpPr>
            <a:cxnSpLocks/>
          </p:cNvCxnSpPr>
          <p:nvPr userDrawn="1"/>
        </p:nvCxnSpPr>
        <p:spPr>
          <a:xfrm rot="5400000">
            <a:off x="6096000" y="-2563741"/>
            <a:ext cx="0" cy="12600000"/>
          </a:xfrm>
          <a:prstGeom prst="line">
            <a:avLst/>
          </a:prstGeom>
          <a:ln w="28575"/>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7FC10065-93F5-C234-B694-D0EB83C89039}"/>
              </a:ext>
            </a:extLst>
          </p:cNvPr>
          <p:cNvSpPr>
            <a:spLocks noGrp="1"/>
          </p:cNvSpPr>
          <p:nvPr>
            <p:ph type="title" hasCustomPrompt="1"/>
          </p:nvPr>
        </p:nvSpPr>
        <p:spPr>
          <a:xfrm>
            <a:off x="1276615" y="606169"/>
            <a:ext cx="9638771" cy="950968"/>
          </a:xfrm>
        </p:spPr>
        <p:txBody>
          <a:bodyPr anchor="t">
            <a:normAutofit/>
          </a:bodyPr>
          <a:lstStyle>
            <a:lvl1pPr algn="ctr">
              <a:defRPr sz="6000"/>
            </a:lvl1pPr>
          </a:lstStyle>
          <a:p>
            <a:r>
              <a:rPr lang="en-US" dirty="0" err="1"/>
              <a:t>Skriv</a:t>
            </a:r>
            <a:r>
              <a:rPr lang="en-US" dirty="0"/>
              <a:t> inn </a:t>
            </a:r>
            <a:r>
              <a:rPr lang="en-US" dirty="0" err="1"/>
              <a:t>en</a:t>
            </a:r>
            <a:r>
              <a:rPr lang="en-US" dirty="0"/>
              <a:t> </a:t>
            </a:r>
            <a:r>
              <a:rPr lang="en-US" dirty="0" err="1"/>
              <a:t>overskrift</a:t>
            </a:r>
            <a:r>
              <a:rPr lang="en-US" dirty="0"/>
              <a:t> her</a:t>
            </a:r>
            <a:endParaRPr lang="nb-NO" dirty="0"/>
          </a:p>
        </p:txBody>
      </p:sp>
      <p:sp>
        <p:nvSpPr>
          <p:cNvPr id="8" name="Text Placeholder 7">
            <a:extLst>
              <a:ext uri="{FF2B5EF4-FFF2-40B4-BE49-F238E27FC236}">
                <a16:creationId xmlns:a16="http://schemas.microsoft.com/office/drawing/2014/main" id="{333EFD84-E8A6-DD65-BDFF-7634CDFBA20C}"/>
              </a:ext>
            </a:extLst>
          </p:cNvPr>
          <p:cNvSpPr>
            <a:spLocks noGrp="1"/>
          </p:cNvSpPr>
          <p:nvPr>
            <p:ph type="body" sz="quarter" idx="10" hasCustomPrompt="1"/>
          </p:nvPr>
        </p:nvSpPr>
        <p:spPr>
          <a:xfrm>
            <a:off x="1395790" y="1789308"/>
            <a:ext cx="2392814" cy="778023"/>
          </a:xfrm>
        </p:spPr>
        <p:txBody>
          <a:bodyPr anchor="b"/>
          <a:lstStyle>
            <a:lvl1pPr marL="0" indent="0">
              <a:buNone/>
              <a:defRPr>
                <a:latin typeface="+mj-lt"/>
              </a:defRPr>
            </a:lvl1pPr>
          </a:lstStyle>
          <a:p>
            <a:pPr lvl="0"/>
            <a:r>
              <a:rPr lang="nb-NO" dirty="0"/>
              <a:t>Overskrift</a:t>
            </a:r>
          </a:p>
        </p:txBody>
      </p:sp>
      <p:sp>
        <p:nvSpPr>
          <p:cNvPr id="9" name="Text Placeholder 7">
            <a:extLst>
              <a:ext uri="{FF2B5EF4-FFF2-40B4-BE49-F238E27FC236}">
                <a16:creationId xmlns:a16="http://schemas.microsoft.com/office/drawing/2014/main" id="{60AA80CC-62E1-A81B-ED93-5C0154D7466C}"/>
              </a:ext>
            </a:extLst>
          </p:cNvPr>
          <p:cNvSpPr>
            <a:spLocks noGrp="1"/>
          </p:cNvSpPr>
          <p:nvPr>
            <p:ph type="body" sz="quarter" idx="11" hasCustomPrompt="1"/>
          </p:nvPr>
        </p:nvSpPr>
        <p:spPr>
          <a:xfrm>
            <a:off x="1395790" y="2567331"/>
            <a:ext cx="2392814" cy="778023"/>
          </a:xfrm>
        </p:spPr>
        <p:txBody>
          <a:bodyPr>
            <a:normAutofit/>
          </a:bodyPr>
          <a:lstStyle>
            <a:lvl1pPr marL="0" indent="0">
              <a:buNone/>
              <a:defRPr sz="1667"/>
            </a:lvl1pPr>
          </a:lstStyle>
          <a:p>
            <a:pPr lvl="0"/>
            <a:r>
              <a:rPr lang="nb-NO" dirty="0"/>
              <a:t>Litt mer utfyllende</a:t>
            </a:r>
          </a:p>
        </p:txBody>
      </p:sp>
      <p:sp>
        <p:nvSpPr>
          <p:cNvPr id="14" name="Text Placeholder 13">
            <a:extLst>
              <a:ext uri="{FF2B5EF4-FFF2-40B4-BE49-F238E27FC236}">
                <a16:creationId xmlns:a16="http://schemas.microsoft.com/office/drawing/2014/main" id="{594A2135-7B30-491E-600C-693CF9BC4317}"/>
              </a:ext>
            </a:extLst>
          </p:cNvPr>
          <p:cNvSpPr>
            <a:spLocks noGrp="1"/>
          </p:cNvSpPr>
          <p:nvPr>
            <p:ph type="body" sz="quarter" idx="12" hasCustomPrompt="1"/>
          </p:nvPr>
        </p:nvSpPr>
        <p:spPr>
          <a:xfrm>
            <a:off x="1285704" y="3437195"/>
            <a:ext cx="623094" cy="598129"/>
          </a:xfrm>
          <a:prstGeom prst="roundRect">
            <a:avLst>
              <a:gd name="adj" fmla="val 28996"/>
            </a:avLst>
          </a:prstGeom>
          <a:solidFill>
            <a:schemeClr val="bg1"/>
          </a:solidFill>
        </p:spPr>
        <p:txBody>
          <a:bodyPr anchor="ctr"/>
          <a:lstStyle>
            <a:lvl1pPr marL="0" indent="0" algn="ctr">
              <a:buNone/>
              <a:defRPr/>
            </a:lvl1pPr>
          </a:lstStyle>
          <a:p>
            <a:pPr lvl="0"/>
            <a:r>
              <a:rPr lang="nb-NO" dirty="0"/>
              <a:t>?</a:t>
            </a:r>
          </a:p>
        </p:txBody>
      </p:sp>
      <p:sp>
        <p:nvSpPr>
          <p:cNvPr id="15" name="Text Placeholder 13">
            <a:extLst>
              <a:ext uri="{FF2B5EF4-FFF2-40B4-BE49-F238E27FC236}">
                <a16:creationId xmlns:a16="http://schemas.microsoft.com/office/drawing/2014/main" id="{0BCB43BB-2CEB-317F-DBF5-408EB284D6E8}"/>
              </a:ext>
            </a:extLst>
          </p:cNvPr>
          <p:cNvSpPr>
            <a:spLocks noGrp="1"/>
          </p:cNvSpPr>
          <p:nvPr>
            <p:ph type="body" sz="quarter" idx="13" hasCustomPrompt="1"/>
          </p:nvPr>
        </p:nvSpPr>
        <p:spPr>
          <a:xfrm>
            <a:off x="4037076" y="3347261"/>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16" name="Text Placeholder 13">
            <a:extLst>
              <a:ext uri="{FF2B5EF4-FFF2-40B4-BE49-F238E27FC236}">
                <a16:creationId xmlns:a16="http://schemas.microsoft.com/office/drawing/2014/main" id="{3EB66A3F-0B6F-2229-ADBC-AEF1266B9E0D}"/>
              </a:ext>
            </a:extLst>
          </p:cNvPr>
          <p:cNvSpPr>
            <a:spLocks noGrp="1"/>
          </p:cNvSpPr>
          <p:nvPr>
            <p:ph type="body" sz="quarter" idx="14" hasCustomPrompt="1"/>
          </p:nvPr>
        </p:nvSpPr>
        <p:spPr>
          <a:xfrm>
            <a:off x="6788449" y="3421991"/>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17" name="Text Placeholder 13">
            <a:extLst>
              <a:ext uri="{FF2B5EF4-FFF2-40B4-BE49-F238E27FC236}">
                <a16:creationId xmlns:a16="http://schemas.microsoft.com/office/drawing/2014/main" id="{C503BA54-08DA-DBDE-0751-AF401CD6FDF3}"/>
              </a:ext>
            </a:extLst>
          </p:cNvPr>
          <p:cNvSpPr>
            <a:spLocks noGrp="1"/>
          </p:cNvSpPr>
          <p:nvPr>
            <p:ph type="body" sz="quarter" idx="15" hasCustomPrompt="1"/>
          </p:nvPr>
        </p:nvSpPr>
        <p:spPr>
          <a:xfrm>
            <a:off x="9539821" y="3363267"/>
            <a:ext cx="623094" cy="598129"/>
          </a:xfrm>
          <a:prstGeom prst="roundRect">
            <a:avLst>
              <a:gd name="adj" fmla="val 28996"/>
            </a:avLst>
          </a:prstGeom>
          <a:solidFill>
            <a:schemeClr val="bg1"/>
          </a:solidFill>
        </p:spPr>
        <p:txBody>
          <a:bodyPr anchor="ctr"/>
          <a:lstStyle>
            <a:lvl1pPr marL="0" indent="0" algn="ctr">
              <a:buNone/>
              <a:defRPr/>
            </a:lvl1pPr>
          </a:lstStyle>
          <a:p>
            <a:pPr lvl="0"/>
            <a:r>
              <a:rPr lang="en-US" dirty="0"/>
              <a:t>?</a:t>
            </a:r>
            <a:endParaRPr lang="nb-NO" dirty="0"/>
          </a:p>
        </p:txBody>
      </p:sp>
      <p:sp>
        <p:nvSpPr>
          <p:cNvPr id="20" name="Text Placeholder 7">
            <a:extLst>
              <a:ext uri="{FF2B5EF4-FFF2-40B4-BE49-F238E27FC236}">
                <a16:creationId xmlns:a16="http://schemas.microsoft.com/office/drawing/2014/main" id="{E76350B8-EEFE-3526-9CBF-0A9884164F6B}"/>
              </a:ext>
            </a:extLst>
          </p:cNvPr>
          <p:cNvSpPr>
            <a:spLocks noGrp="1"/>
          </p:cNvSpPr>
          <p:nvPr>
            <p:ph type="body" sz="quarter" idx="16" hasCustomPrompt="1"/>
          </p:nvPr>
        </p:nvSpPr>
        <p:spPr>
          <a:xfrm>
            <a:off x="4037076" y="4177561"/>
            <a:ext cx="2392814" cy="778023"/>
          </a:xfrm>
        </p:spPr>
        <p:txBody>
          <a:bodyPr anchor="b"/>
          <a:lstStyle>
            <a:lvl1pPr marL="0" indent="0" algn="l">
              <a:buNone/>
              <a:defRPr>
                <a:latin typeface="+mj-lt"/>
              </a:defRPr>
            </a:lvl1pPr>
          </a:lstStyle>
          <a:p>
            <a:pPr lvl="0"/>
            <a:r>
              <a:rPr lang="nb-NO" dirty="0"/>
              <a:t>Overskrift</a:t>
            </a:r>
          </a:p>
        </p:txBody>
      </p:sp>
      <p:sp>
        <p:nvSpPr>
          <p:cNvPr id="21" name="Text Placeholder 7">
            <a:extLst>
              <a:ext uri="{FF2B5EF4-FFF2-40B4-BE49-F238E27FC236}">
                <a16:creationId xmlns:a16="http://schemas.microsoft.com/office/drawing/2014/main" id="{F5FBA12E-EC4A-3B25-FA99-9D0E378F476F}"/>
              </a:ext>
            </a:extLst>
          </p:cNvPr>
          <p:cNvSpPr>
            <a:spLocks noGrp="1"/>
          </p:cNvSpPr>
          <p:nvPr>
            <p:ph type="body" sz="quarter" idx="17" hasCustomPrompt="1"/>
          </p:nvPr>
        </p:nvSpPr>
        <p:spPr>
          <a:xfrm>
            <a:off x="4037076" y="4955584"/>
            <a:ext cx="2392814" cy="778023"/>
          </a:xfrm>
        </p:spPr>
        <p:txBody>
          <a:bodyPr>
            <a:normAutofit/>
          </a:bodyPr>
          <a:lstStyle>
            <a:lvl1pPr marL="0" indent="0" algn="l">
              <a:buNone/>
              <a:defRPr sz="1667"/>
            </a:lvl1pPr>
          </a:lstStyle>
          <a:p>
            <a:pPr lvl="0"/>
            <a:r>
              <a:rPr lang="nb-NO" dirty="0"/>
              <a:t>Litt mer utfyllende</a:t>
            </a:r>
          </a:p>
        </p:txBody>
      </p:sp>
      <p:sp>
        <p:nvSpPr>
          <p:cNvPr id="24" name="Text Placeholder 7">
            <a:extLst>
              <a:ext uri="{FF2B5EF4-FFF2-40B4-BE49-F238E27FC236}">
                <a16:creationId xmlns:a16="http://schemas.microsoft.com/office/drawing/2014/main" id="{96CB5297-DD58-68DE-A5CA-CD3EC1ED0A89}"/>
              </a:ext>
            </a:extLst>
          </p:cNvPr>
          <p:cNvSpPr>
            <a:spLocks noGrp="1"/>
          </p:cNvSpPr>
          <p:nvPr>
            <p:ph type="body" sz="quarter" idx="18" hasCustomPrompt="1"/>
          </p:nvPr>
        </p:nvSpPr>
        <p:spPr>
          <a:xfrm>
            <a:off x="9539821" y="4177561"/>
            <a:ext cx="2392814" cy="778023"/>
          </a:xfrm>
        </p:spPr>
        <p:txBody>
          <a:bodyPr anchor="b"/>
          <a:lstStyle>
            <a:lvl1pPr marL="0" indent="0">
              <a:buNone/>
              <a:defRPr>
                <a:latin typeface="+mj-lt"/>
              </a:defRPr>
            </a:lvl1pPr>
          </a:lstStyle>
          <a:p>
            <a:pPr lvl="0"/>
            <a:r>
              <a:rPr lang="nb-NO" dirty="0"/>
              <a:t>Overskrift</a:t>
            </a:r>
          </a:p>
        </p:txBody>
      </p:sp>
      <p:sp>
        <p:nvSpPr>
          <p:cNvPr id="25" name="Text Placeholder 7">
            <a:extLst>
              <a:ext uri="{FF2B5EF4-FFF2-40B4-BE49-F238E27FC236}">
                <a16:creationId xmlns:a16="http://schemas.microsoft.com/office/drawing/2014/main" id="{AF790465-A200-CA68-C13C-204DE90E1015}"/>
              </a:ext>
            </a:extLst>
          </p:cNvPr>
          <p:cNvSpPr>
            <a:spLocks noGrp="1"/>
          </p:cNvSpPr>
          <p:nvPr>
            <p:ph type="body" sz="quarter" idx="19" hasCustomPrompt="1"/>
          </p:nvPr>
        </p:nvSpPr>
        <p:spPr>
          <a:xfrm>
            <a:off x="9539821" y="4955584"/>
            <a:ext cx="2392814" cy="778023"/>
          </a:xfrm>
        </p:spPr>
        <p:txBody>
          <a:bodyPr>
            <a:normAutofit/>
          </a:bodyPr>
          <a:lstStyle>
            <a:lvl1pPr marL="0" indent="0">
              <a:buNone/>
              <a:defRPr sz="1667"/>
            </a:lvl1pPr>
          </a:lstStyle>
          <a:p>
            <a:pPr lvl="0"/>
            <a:r>
              <a:rPr lang="nb-NO" dirty="0"/>
              <a:t>Litt mer utfyllende</a:t>
            </a:r>
          </a:p>
        </p:txBody>
      </p:sp>
      <p:sp>
        <p:nvSpPr>
          <p:cNvPr id="26" name="Text Placeholder 7">
            <a:extLst>
              <a:ext uri="{FF2B5EF4-FFF2-40B4-BE49-F238E27FC236}">
                <a16:creationId xmlns:a16="http://schemas.microsoft.com/office/drawing/2014/main" id="{02E818CD-06CE-401F-7714-59D82B5B37EB}"/>
              </a:ext>
            </a:extLst>
          </p:cNvPr>
          <p:cNvSpPr>
            <a:spLocks noGrp="1"/>
          </p:cNvSpPr>
          <p:nvPr>
            <p:ph type="body" sz="quarter" idx="20" hasCustomPrompt="1"/>
          </p:nvPr>
        </p:nvSpPr>
        <p:spPr>
          <a:xfrm>
            <a:off x="6788449" y="1789308"/>
            <a:ext cx="2392814" cy="778023"/>
          </a:xfrm>
        </p:spPr>
        <p:txBody>
          <a:bodyPr anchor="b"/>
          <a:lstStyle>
            <a:lvl1pPr marL="0" indent="0" algn="l">
              <a:buNone/>
              <a:defRPr>
                <a:latin typeface="+mj-lt"/>
              </a:defRPr>
            </a:lvl1pPr>
          </a:lstStyle>
          <a:p>
            <a:pPr lvl="0"/>
            <a:r>
              <a:rPr lang="nb-NO" dirty="0"/>
              <a:t>Overskrift</a:t>
            </a:r>
          </a:p>
        </p:txBody>
      </p:sp>
      <p:sp>
        <p:nvSpPr>
          <p:cNvPr id="27" name="Text Placeholder 7">
            <a:extLst>
              <a:ext uri="{FF2B5EF4-FFF2-40B4-BE49-F238E27FC236}">
                <a16:creationId xmlns:a16="http://schemas.microsoft.com/office/drawing/2014/main" id="{C485EECD-E078-91E5-1221-95F33485D888}"/>
              </a:ext>
            </a:extLst>
          </p:cNvPr>
          <p:cNvSpPr>
            <a:spLocks noGrp="1"/>
          </p:cNvSpPr>
          <p:nvPr>
            <p:ph type="body" sz="quarter" idx="21" hasCustomPrompt="1"/>
          </p:nvPr>
        </p:nvSpPr>
        <p:spPr>
          <a:xfrm>
            <a:off x="6788449" y="2567331"/>
            <a:ext cx="2392814" cy="778023"/>
          </a:xfrm>
        </p:spPr>
        <p:txBody>
          <a:bodyPr>
            <a:normAutofit/>
          </a:bodyPr>
          <a:lstStyle>
            <a:lvl1pPr marL="0" indent="0" algn="l">
              <a:buNone/>
              <a:defRPr sz="1667"/>
            </a:lvl1pPr>
          </a:lstStyle>
          <a:p>
            <a:pPr lvl="0"/>
            <a:r>
              <a:rPr lang="nb-NO" dirty="0"/>
              <a:t>Litt mer utfyllende</a:t>
            </a:r>
          </a:p>
        </p:txBody>
      </p:sp>
    </p:spTree>
    <p:extLst>
      <p:ext uri="{BB962C8B-B14F-4D97-AF65-F5344CB8AC3E}">
        <p14:creationId xmlns:p14="http://schemas.microsoft.com/office/powerpoint/2010/main" val="14366901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em med beina">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8D22247-B351-06FD-66F8-7D1FDE28395B}"/>
              </a:ext>
            </a:extLst>
          </p:cNvPr>
          <p:cNvSpPr>
            <a:spLocks noGrp="1"/>
          </p:cNvSpPr>
          <p:nvPr>
            <p:ph type="body" sz="quarter" idx="10" hasCustomPrompt="1"/>
          </p:nvPr>
        </p:nvSpPr>
        <p:spPr>
          <a:xfrm>
            <a:off x="4689582" y="542353"/>
            <a:ext cx="2812837" cy="4525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anchor="ctr"/>
          <a:lstStyle>
            <a:lvl1pPr marL="0" indent="0" algn="ctr">
              <a:buNone/>
              <a:defRPr/>
            </a:lvl1pPr>
          </a:lstStyle>
          <a:p>
            <a:pPr lvl="0"/>
            <a:r>
              <a:rPr lang="nb-NO" dirty="0"/>
              <a:t>Overskrift</a:t>
            </a:r>
          </a:p>
        </p:txBody>
      </p:sp>
      <p:sp>
        <p:nvSpPr>
          <p:cNvPr id="10" name="Text Placeholder 9">
            <a:extLst>
              <a:ext uri="{FF2B5EF4-FFF2-40B4-BE49-F238E27FC236}">
                <a16:creationId xmlns:a16="http://schemas.microsoft.com/office/drawing/2014/main" id="{41BA7C5A-63A3-251C-9714-46D83D7355C6}"/>
              </a:ext>
            </a:extLst>
          </p:cNvPr>
          <p:cNvSpPr>
            <a:spLocks noGrp="1"/>
          </p:cNvSpPr>
          <p:nvPr>
            <p:ph type="body" sz="quarter" idx="11" hasCustomPrompt="1"/>
          </p:nvPr>
        </p:nvSpPr>
        <p:spPr>
          <a:xfrm>
            <a:off x="1725084" y="1449917"/>
            <a:ext cx="8741833" cy="2393157"/>
          </a:xfrm>
        </p:spPr>
        <p:txBody>
          <a:bodyPr anchor="ctr">
            <a:normAutofit/>
          </a:bodyPr>
          <a:lstStyle>
            <a:lvl1pPr marL="0" indent="0" algn="ctr">
              <a:buNone/>
              <a:defRPr sz="5000">
                <a:latin typeface="+mj-lt"/>
              </a:defRPr>
            </a:lvl1pPr>
          </a:lstStyle>
          <a:p>
            <a:pPr lvl="0"/>
            <a:r>
              <a:rPr lang="en-US" dirty="0" err="1"/>
              <a:t>Skriv</a:t>
            </a:r>
            <a:r>
              <a:rPr lang="en-US" dirty="0"/>
              <a:t> inn </a:t>
            </a:r>
            <a:r>
              <a:rPr lang="en-US" dirty="0" err="1"/>
              <a:t>en</a:t>
            </a:r>
            <a:r>
              <a:rPr lang="en-US" dirty="0"/>
              <a:t> </a:t>
            </a:r>
            <a:r>
              <a:rPr lang="en-US" dirty="0" err="1"/>
              <a:t>påstand</a:t>
            </a:r>
            <a:endParaRPr lang="nb-NO" dirty="0"/>
          </a:p>
        </p:txBody>
      </p:sp>
      <p:pic>
        <p:nvPicPr>
          <p:cNvPr id="14" name="Graphic 13" descr="Shoe footprints outline">
            <a:extLst>
              <a:ext uri="{FF2B5EF4-FFF2-40B4-BE49-F238E27FC236}">
                <a16:creationId xmlns:a16="http://schemas.microsoft.com/office/drawing/2014/main" id="{40753808-6B8D-1228-D982-9B77A45DDA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1" y="5324066"/>
            <a:ext cx="762000" cy="762000"/>
          </a:xfrm>
          <a:prstGeom prst="rect">
            <a:avLst/>
          </a:prstGeom>
        </p:spPr>
      </p:pic>
      <p:cxnSp>
        <p:nvCxnSpPr>
          <p:cNvPr id="16" name="Straight Arrow Connector 15">
            <a:extLst>
              <a:ext uri="{FF2B5EF4-FFF2-40B4-BE49-F238E27FC236}">
                <a16:creationId xmlns:a16="http://schemas.microsoft.com/office/drawing/2014/main" id="{C23CDE00-C512-E2F0-E0A3-84B7DFF0DA5D}"/>
              </a:ext>
            </a:extLst>
          </p:cNvPr>
          <p:cNvCxnSpPr>
            <a:cxnSpLocks/>
            <a:stCxn id="14" idx="1"/>
          </p:cNvCxnSpPr>
          <p:nvPr userDrawn="1"/>
        </p:nvCxnSpPr>
        <p:spPr>
          <a:xfrm flipH="1">
            <a:off x="3310194" y="5705066"/>
            <a:ext cx="2404808"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298F453-8D12-19D5-4866-1C6125CCBADF}"/>
              </a:ext>
            </a:extLst>
          </p:cNvPr>
          <p:cNvCxnSpPr>
            <a:cxnSpLocks/>
            <a:stCxn id="14" idx="3"/>
          </p:cNvCxnSpPr>
          <p:nvPr userDrawn="1"/>
        </p:nvCxnSpPr>
        <p:spPr>
          <a:xfrm>
            <a:off x="6477001" y="5705066"/>
            <a:ext cx="2404808" cy="645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2DD2F74-8D0F-ACED-4E33-F88783974D1E}"/>
              </a:ext>
            </a:extLst>
          </p:cNvPr>
          <p:cNvSpPr txBox="1"/>
          <p:nvPr userDrawn="1"/>
        </p:nvSpPr>
        <p:spPr>
          <a:xfrm>
            <a:off x="1725083" y="5484439"/>
            <a:ext cx="1388465" cy="451342"/>
          </a:xfrm>
          <a:prstGeom prst="rect">
            <a:avLst/>
          </a:prstGeom>
          <a:noFill/>
        </p:spPr>
        <p:txBody>
          <a:bodyPr wrap="square" rtlCol="0">
            <a:spAutoFit/>
          </a:bodyPr>
          <a:lstStyle/>
          <a:p>
            <a:pPr algn="r"/>
            <a:r>
              <a:rPr lang="nb-NO" sz="2333" dirty="0"/>
              <a:t>Enig</a:t>
            </a:r>
          </a:p>
        </p:txBody>
      </p:sp>
      <p:sp>
        <p:nvSpPr>
          <p:cNvPr id="23" name="TextBox 22">
            <a:extLst>
              <a:ext uri="{FF2B5EF4-FFF2-40B4-BE49-F238E27FC236}">
                <a16:creationId xmlns:a16="http://schemas.microsoft.com/office/drawing/2014/main" id="{A172025D-E1F7-A765-8917-707A1E635177}"/>
              </a:ext>
            </a:extLst>
          </p:cNvPr>
          <p:cNvSpPr txBox="1"/>
          <p:nvPr userDrawn="1"/>
        </p:nvSpPr>
        <p:spPr>
          <a:xfrm>
            <a:off x="9078452" y="5493511"/>
            <a:ext cx="1388465" cy="451342"/>
          </a:xfrm>
          <a:prstGeom prst="rect">
            <a:avLst/>
          </a:prstGeom>
          <a:noFill/>
        </p:spPr>
        <p:txBody>
          <a:bodyPr wrap="square" rtlCol="0">
            <a:spAutoFit/>
          </a:bodyPr>
          <a:lstStyle/>
          <a:p>
            <a:pPr algn="l"/>
            <a:r>
              <a:rPr lang="nb-NO" sz="2333" dirty="0"/>
              <a:t>Uenig</a:t>
            </a:r>
          </a:p>
        </p:txBody>
      </p:sp>
    </p:spTree>
    <p:extLst>
      <p:ext uri="{BB962C8B-B14F-4D97-AF65-F5344CB8AC3E}">
        <p14:creationId xmlns:p14="http://schemas.microsoft.com/office/powerpoint/2010/main" val="286365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27/06/2024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56585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nkter_Tall med boks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03E96-3338-4FA8-DFB3-930960878C68}"/>
              </a:ext>
            </a:extLst>
          </p:cNvPr>
          <p:cNvSpPr>
            <a:spLocks noGrp="1"/>
          </p:cNvSpPr>
          <p:nvPr>
            <p:ph type="title" hasCustomPrompt="1"/>
          </p:nvPr>
        </p:nvSpPr>
        <p:spPr>
          <a:xfrm>
            <a:off x="1956991" y="983686"/>
            <a:ext cx="7157243" cy="748246"/>
          </a:xfrm>
        </p:spPr>
        <p:txBody>
          <a:bodyPr/>
          <a:lstStyle>
            <a:lvl1pPr>
              <a:defRPr/>
            </a:lvl1pPr>
          </a:lstStyle>
          <a:p>
            <a:r>
              <a:rPr lang="en-US" dirty="0" err="1"/>
              <a:t>Overskrift</a:t>
            </a:r>
            <a:endParaRPr lang="nb-NO" dirty="0"/>
          </a:p>
        </p:txBody>
      </p:sp>
      <p:sp>
        <p:nvSpPr>
          <p:cNvPr id="4" name="Text Placeholder 3">
            <a:extLst>
              <a:ext uri="{FF2B5EF4-FFF2-40B4-BE49-F238E27FC236}">
                <a16:creationId xmlns:a16="http://schemas.microsoft.com/office/drawing/2014/main" id="{1075035C-DB30-EF09-9420-3901E99192D8}"/>
              </a:ext>
            </a:extLst>
          </p:cNvPr>
          <p:cNvSpPr>
            <a:spLocks noGrp="1"/>
          </p:cNvSpPr>
          <p:nvPr>
            <p:ph type="body" sz="quarter" idx="10" hasCustomPrompt="1"/>
          </p:nvPr>
        </p:nvSpPr>
        <p:spPr>
          <a:xfrm>
            <a:off x="1956595" y="1731699"/>
            <a:ext cx="7156979" cy="416718"/>
          </a:xfrm>
        </p:spPr>
        <p:txBody>
          <a:bodyPr>
            <a:normAutofit/>
          </a:bodyPr>
          <a:lstStyle>
            <a:lvl1pPr marL="0" indent="0">
              <a:buNone/>
              <a:defRPr sz="1500"/>
            </a:lvl1pPr>
          </a:lstStyle>
          <a:p>
            <a:pPr lvl="0"/>
            <a:r>
              <a:rPr lang="nb-NO" dirty="0"/>
              <a:t>Undertittel eller litt beskrivelse her.</a:t>
            </a:r>
          </a:p>
        </p:txBody>
      </p:sp>
      <p:sp>
        <p:nvSpPr>
          <p:cNvPr id="6" name="Text Placeholder 5">
            <a:extLst>
              <a:ext uri="{FF2B5EF4-FFF2-40B4-BE49-F238E27FC236}">
                <a16:creationId xmlns:a16="http://schemas.microsoft.com/office/drawing/2014/main" id="{C0C52722-7EE8-69E5-84CE-28CD4DE52BDC}"/>
              </a:ext>
            </a:extLst>
          </p:cNvPr>
          <p:cNvSpPr>
            <a:spLocks noGrp="1"/>
          </p:cNvSpPr>
          <p:nvPr>
            <p:ph type="body" sz="quarter" idx="11" hasCustomPrompt="1"/>
          </p:nvPr>
        </p:nvSpPr>
        <p:spPr>
          <a:xfrm>
            <a:off x="1956594" y="2627181"/>
            <a:ext cx="416718" cy="435239"/>
          </a:xfrm>
          <a:prstGeom prst="roundRect">
            <a:avLst/>
          </a:prstGeom>
          <a:solidFill>
            <a:schemeClr val="bg1">
              <a:lumMod val="95000"/>
            </a:schemeClr>
          </a:solidFill>
        </p:spPr>
        <p:txBody>
          <a:bodyPr anchor="ctr" anchorCtr="0">
            <a:normAutofit/>
          </a:bodyPr>
          <a:lstStyle>
            <a:lvl1pPr marL="0" indent="0" algn="ctr">
              <a:buNone/>
              <a:defRPr sz="1667" b="0">
                <a:latin typeface="Georgia Pro" panose="02040502050405020303" pitchFamily="18" charset="0"/>
              </a:defRPr>
            </a:lvl1pPr>
          </a:lstStyle>
          <a:p>
            <a:pPr lvl="0"/>
            <a:r>
              <a:rPr lang="nb-NO" dirty="0"/>
              <a:t>?</a:t>
            </a:r>
          </a:p>
        </p:txBody>
      </p:sp>
      <p:sp>
        <p:nvSpPr>
          <p:cNvPr id="25" name="Text Placeholder 5">
            <a:extLst>
              <a:ext uri="{FF2B5EF4-FFF2-40B4-BE49-F238E27FC236}">
                <a16:creationId xmlns:a16="http://schemas.microsoft.com/office/drawing/2014/main" id="{D618C550-F486-5550-A281-26B202B62536}"/>
              </a:ext>
            </a:extLst>
          </p:cNvPr>
          <p:cNvSpPr>
            <a:spLocks noGrp="1"/>
          </p:cNvSpPr>
          <p:nvPr>
            <p:ph type="body" sz="quarter" idx="12" hasCustomPrompt="1"/>
          </p:nvPr>
        </p:nvSpPr>
        <p:spPr>
          <a:xfrm>
            <a:off x="6188472" y="2700140"/>
            <a:ext cx="416718" cy="435239"/>
          </a:xfrm>
          <a:prstGeom prst="roundRect">
            <a:avLst/>
          </a:prstGeom>
          <a:solidFill>
            <a:schemeClr val="bg1">
              <a:lumMod val="95000"/>
            </a:schemeClr>
          </a:solidFill>
        </p:spPr>
        <p:txBody>
          <a:bodyPr anchor="ctr" anchorCtr="0">
            <a:normAutofit/>
          </a:bodyPr>
          <a:lstStyle>
            <a:lvl1pPr marL="0" indent="0" algn="ctr">
              <a:buNone/>
              <a:defRPr sz="1667" b="0">
                <a:latin typeface="Georgia Pro" panose="02040502050405020303" pitchFamily="18" charset="0"/>
              </a:defRPr>
            </a:lvl1pPr>
          </a:lstStyle>
          <a:p>
            <a:pPr lvl="0"/>
            <a:r>
              <a:rPr lang="nb-NO" dirty="0"/>
              <a:t>?</a:t>
            </a:r>
          </a:p>
        </p:txBody>
      </p:sp>
      <p:sp>
        <p:nvSpPr>
          <p:cNvPr id="27" name="Text Placeholder 5">
            <a:extLst>
              <a:ext uri="{FF2B5EF4-FFF2-40B4-BE49-F238E27FC236}">
                <a16:creationId xmlns:a16="http://schemas.microsoft.com/office/drawing/2014/main" id="{10F1EE81-85BB-9EB2-3DDE-CFF6120D534C}"/>
              </a:ext>
            </a:extLst>
          </p:cNvPr>
          <p:cNvSpPr>
            <a:spLocks noGrp="1"/>
          </p:cNvSpPr>
          <p:nvPr>
            <p:ph type="body" sz="quarter" idx="13" hasCustomPrompt="1"/>
          </p:nvPr>
        </p:nvSpPr>
        <p:spPr>
          <a:xfrm>
            <a:off x="1958181" y="4383551"/>
            <a:ext cx="416718" cy="435239"/>
          </a:xfrm>
          <a:prstGeom prst="roundRect">
            <a:avLst/>
          </a:prstGeom>
          <a:solidFill>
            <a:schemeClr val="bg1">
              <a:lumMod val="95000"/>
            </a:schemeClr>
          </a:solidFill>
        </p:spPr>
        <p:txBody>
          <a:bodyPr anchor="ctr" anchorCtr="0">
            <a:normAutofit/>
          </a:bodyPr>
          <a:lstStyle>
            <a:lvl1pPr marL="0" indent="0" algn="ctr">
              <a:buNone/>
              <a:defRPr sz="1667" b="0">
                <a:latin typeface="Georgia Pro" panose="02040502050405020303" pitchFamily="18" charset="0"/>
              </a:defRPr>
            </a:lvl1pPr>
          </a:lstStyle>
          <a:p>
            <a:pPr lvl="0"/>
            <a:r>
              <a:rPr lang="nb-NO" dirty="0"/>
              <a:t>?</a:t>
            </a:r>
          </a:p>
        </p:txBody>
      </p:sp>
      <p:sp>
        <p:nvSpPr>
          <p:cNvPr id="28" name="Text Placeholder 5">
            <a:extLst>
              <a:ext uri="{FF2B5EF4-FFF2-40B4-BE49-F238E27FC236}">
                <a16:creationId xmlns:a16="http://schemas.microsoft.com/office/drawing/2014/main" id="{9649D1EC-64A4-6A2B-D6E0-4C1ED7B0F0E8}"/>
              </a:ext>
            </a:extLst>
          </p:cNvPr>
          <p:cNvSpPr>
            <a:spLocks noGrp="1"/>
          </p:cNvSpPr>
          <p:nvPr>
            <p:ph type="body" sz="quarter" idx="14" hasCustomPrompt="1"/>
          </p:nvPr>
        </p:nvSpPr>
        <p:spPr>
          <a:xfrm>
            <a:off x="6188472" y="4383550"/>
            <a:ext cx="416718" cy="435239"/>
          </a:xfrm>
          <a:prstGeom prst="roundRect">
            <a:avLst/>
          </a:prstGeom>
          <a:solidFill>
            <a:schemeClr val="bg1">
              <a:lumMod val="95000"/>
            </a:schemeClr>
          </a:solidFill>
        </p:spPr>
        <p:txBody>
          <a:bodyPr anchor="ctr" anchorCtr="0">
            <a:normAutofit/>
          </a:bodyPr>
          <a:lstStyle>
            <a:lvl1pPr marL="0" indent="0" algn="ctr">
              <a:buNone/>
              <a:defRPr sz="1667" b="0">
                <a:latin typeface="Georgia Pro" panose="02040502050405020303" pitchFamily="18" charset="0"/>
              </a:defRPr>
            </a:lvl1pPr>
          </a:lstStyle>
          <a:p>
            <a:pPr lvl="0"/>
            <a:r>
              <a:rPr lang="nb-NO" dirty="0"/>
              <a:t>?</a:t>
            </a:r>
          </a:p>
        </p:txBody>
      </p:sp>
      <p:sp>
        <p:nvSpPr>
          <p:cNvPr id="29" name="Text Placeholder 3">
            <a:extLst>
              <a:ext uri="{FF2B5EF4-FFF2-40B4-BE49-F238E27FC236}">
                <a16:creationId xmlns:a16="http://schemas.microsoft.com/office/drawing/2014/main" id="{80AD1505-6E2A-9B39-BB00-36DD7C483DBE}"/>
              </a:ext>
            </a:extLst>
          </p:cNvPr>
          <p:cNvSpPr>
            <a:spLocks noGrp="1"/>
          </p:cNvSpPr>
          <p:nvPr>
            <p:ph type="body" sz="quarter" idx="15" hasCustomPrompt="1"/>
          </p:nvPr>
        </p:nvSpPr>
        <p:spPr>
          <a:xfrm>
            <a:off x="2558455" y="2718660"/>
            <a:ext cx="3235392" cy="416718"/>
          </a:xfrm>
        </p:spPr>
        <p:txBody>
          <a:bodyPr>
            <a:normAutofit/>
          </a:bodyPr>
          <a:lstStyle>
            <a:lvl1pPr marL="0" indent="0">
              <a:buNone/>
              <a:defRPr sz="2000">
                <a:latin typeface="+mj-lt"/>
              </a:defRPr>
            </a:lvl1pPr>
          </a:lstStyle>
          <a:p>
            <a:pPr lvl="0"/>
            <a:r>
              <a:rPr lang="nb-NO" dirty="0"/>
              <a:t>Punkt-overskrift</a:t>
            </a:r>
          </a:p>
        </p:txBody>
      </p:sp>
      <p:sp>
        <p:nvSpPr>
          <p:cNvPr id="30" name="Text Placeholder 3">
            <a:extLst>
              <a:ext uri="{FF2B5EF4-FFF2-40B4-BE49-F238E27FC236}">
                <a16:creationId xmlns:a16="http://schemas.microsoft.com/office/drawing/2014/main" id="{DE093CAA-AD8B-54D1-E1C6-547023DAEE0B}"/>
              </a:ext>
            </a:extLst>
          </p:cNvPr>
          <p:cNvSpPr>
            <a:spLocks noGrp="1"/>
          </p:cNvSpPr>
          <p:nvPr>
            <p:ph type="body" sz="quarter" idx="16" hasCustomPrompt="1"/>
          </p:nvPr>
        </p:nvSpPr>
        <p:spPr>
          <a:xfrm>
            <a:off x="2558752" y="3228412"/>
            <a:ext cx="3235392" cy="477210"/>
          </a:xfrm>
        </p:spPr>
        <p:txBody>
          <a:bodyPr>
            <a:normAutofit/>
          </a:bodyPr>
          <a:lstStyle>
            <a:lvl1pPr marL="0" indent="0">
              <a:buNone/>
              <a:defRPr sz="1333">
                <a:latin typeface="+mn-lt"/>
              </a:defRPr>
            </a:lvl1pPr>
          </a:lstStyle>
          <a:p>
            <a:pPr lvl="0"/>
            <a:r>
              <a:rPr lang="nb-NO" dirty="0"/>
              <a:t>Beskriv punktet litt mer.</a:t>
            </a:r>
          </a:p>
        </p:txBody>
      </p:sp>
      <p:sp>
        <p:nvSpPr>
          <p:cNvPr id="31" name="Text Placeholder 3">
            <a:extLst>
              <a:ext uri="{FF2B5EF4-FFF2-40B4-BE49-F238E27FC236}">
                <a16:creationId xmlns:a16="http://schemas.microsoft.com/office/drawing/2014/main" id="{1E7350F8-6213-FE4C-0718-5B559F9C2581}"/>
              </a:ext>
            </a:extLst>
          </p:cNvPr>
          <p:cNvSpPr>
            <a:spLocks noGrp="1"/>
          </p:cNvSpPr>
          <p:nvPr>
            <p:ph type="body" sz="quarter" idx="17" hasCustomPrompt="1"/>
          </p:nvPr>
        </p:nvSpPr>
        <p:spPr>
          <a:xfrm>
            <a:off x="6790332" y="2700139"/>
            <a:ext cx="3235392" cy="416718"/>
          </a:xfrm>
        </p:spPr>
        <p:txBody>
          <a:bodyPr>
            <a:normAutofit/>
          </a:bodyPr>
          <a:lstStyle>
            <a:lvl1pPr marL="0" indent="0">
              <a:buNone/>
              <a:defRPr sz="2000">
                <a:latin typeface="+mj-lt"/>
              </a:defRPr>
            </a:lvl1pPr>
          </a:lstStyle>
          <a:p>
            <a:pPr lvl="0"/>
            <a:r>
              <a:rPr lang="nb-NO" dirty="0"/>
              <a:t>Punkt-overskrift</a:t>
            </a:r>
          </a:p>
        </p:txBody>
      </p:sp>
      <p:sp>
        <p:nvSpPr>
          <p:cNvPr id="32" name="Text Placeholder 3">
            <a:extLst>
              <a:ext uri="{FF2B5EF4-FFF2-40B4-BE49-F238E27FC236}">
                <a16:creationId xmlns:a16="http://schemas.microsoft.com/office/drawing/2014/main" id="{48B177F2-8E92-8D51-7C6F-EA317E200AEA}"/>
              </a:ext>
            </a:extLst>
          </p:cNvPr>
          <p:cNvSpPr>
            <a:spLocks noGrp="1"/>
          </p:cNvSpPr>
          <p:nvPr>
            <p:ph type="body" sz="quarter" idx="18" hasCustomPrompt="1"/>
          </p:nvPr>
        </p:nvSpPr>
        <p:spPr>
          <a:xfrm>
            <a:off x="6790630" y="3209891"/>
            <a:ext cx="3235392" cy="477210"/>
          </a:xfrm>
        </p:spPr>
        <p:txBody>
          <a:bodyPr>
            <a:normAutofit/>
          </a:bodyPr>
          <a:lstStyle>
            <a:lvl1pPr marL="0" indent="0">
              <a:buNone/>
              <a:defRPr sz="1333">
                <a:latin typeface="+mn-lt"/>
              </a:defRPr>
            </a:lvl1pPr>
          </a:lstStyle>
          <a:p>
            <a:pPr lvl="0"/>
            <a:r>
              <a:rPr lang="nb-NO" dirty="0"/>
              <a:t>Beskriv punktet litt mer.</a:t>
            </a:r>
          </a:p>
        </p:txBody>
      </p:sp>
      <p:sp>
        <p:nvSpPr>
          <p:cNvPr id="33" name="Text Placeholder 3">
            <a:extLst>
              <a:ext uri="{FF2B5EF4-FFF2-40B4-BE49-F238E27FC236}">
                <a16:creationId xmlns:a16="http://schemas.microsoft.com/office/drawing/2014/main" id="{0FE7A5CE-804F-E044-DE62-CD54C67D6639}"/>
              </a:ext>
            </a:extLst>
          </p:cNvPr>
          <p:cNvSpPr>
            <a:spLocks noGrp="1"/>
          </p:cNvSpPr>
          <p:nvPr>
            <p:ph type="body" sz="quarter" idx="19" hasCustomPrompt="1"/>
          </p:nvPr>
        </p:nvSpPr>
        <p:spPr>
          <a:xfrm>
            <a:off x="2558157" y="4452659"/>
            <a:ext cx="3235392" cy="416718"/>
          </a:xfrm>
        </p:spPr>
        <p:txBody>
          <a:bodyPr>
            <a:normAutofit/>
          </a:bodyPr>
          <a:lstStyle>
            <a:lvl1pPr marL="0" indent="0">
              <a:buNone/>
              <a:defRPr sz="2000">
                <a:latin typeface="+mj-lt"/>
              </a:defRPr>
            </a:lvl1pPr>
          </a:lstStyle>
          <a:p>
            <a:pPr lvl="0"/>
            <a:r>
              <a:rPr lang="nb-NO" dirty="0"/>
              <a:t>Punkt-overskrift</a:t>
            </a:r>
          </a:p>
        </p:txBody>
      </p:sp>
      <p:sp>
        <p:nvSpPr>
          <p:cNvPr id="34" name="Text Placeholder 3">
            <a:extLst>
              <a:ext uri="{FF2B5EF4-FFF2-40B4-BE49-F238E27FC236}">
                <a16:creationId xmlns:a16="http://schemas.microsoft.com/office/drawing/2014/main" id="{E36F933C-0431-1D91-225C-86513AF06053}"/>
              </a:ext>
            </a:extLst>
          </p:cNvPr>
          <p:cNvSpPr>
            <a:spLocks noGrp="1"/>
          </p:cNvSpPr>
          <p:nvPr>
            <p:ph type="body" sz="quarter" idx="20" hasCustomPrompt="1"/>
          </p:nvPr>
        </p:nvSpPr>
        <p:spPr>
          <a:xfrm>
            <a:off x="2558455" y="4962410"/>
            <a:ext cx="3235392" cy="477210"/>
          </a:xfrm>
        </p:spPr>
        <p:txBody>
          <a:bodyPr>
            <a:normAutofit/>
          </a:bodyPr>
          <a:lstStyle>
            <a:lvl1pPr marL="0" indent="0">
              <a:buNone/>
              <a:defRPr sz="1333">
                <a:latin typeface="+mn-lt"/>
              </a:defRPr>
            </a:lvl1pPr>
          </a:lstStyle>
          <a:p>
            <a:pPr lvl="0"/>
            <a:r>
              <a:rPr lang="nb-NO" dirty="0"/>
              <a:t>Beskriv punktet litt mer.</a:t>
            </a:r>
          </a:p>
        </p:txBody>
      </p:sp>
      <p:sp>
        <p:nvSpPr>
          <p:cNvPr id="35" name="Text Placeholder 3">
            <a:extLst>
              <a:ext uri="{FF2B5EF4-FFF2-40B4-BE49-F238E27FC236}">
                <a16:creationId xmlns:a16="http://schemas.microsoft.com/office/drawing/2014/main" id="{8DAF2FEF-B230-A7A7-6678-53FECAE33718}"/>
              </a:ext>
            </a:extLst>
          </p:cNvPr>
          <p:cNvSpPr>
            <a:spLocks noGrp="1"/>
          </p:cNvSpPr>
          <p:nvPr>
            <p:ph type="body" sz="quarter" idx="21" hasCustomPrompt="1"/>
          </p:nvPr>
        </p:nvSpPr>
        <p:spPr>
          <a:xfrm>
            <a:off x="6790035" y="4434138"/>
            <a:ext cx="3235392" cy="416718"/>
          </a:xfrm>
        </p:spPr>
        <p:txBody>
          <a:bodyPr>
            <a:normAutofit/>
          </a:bodyPr>
          <a:lstStyle>
            <a:lvl1pPr marL="0" indent="0">
              <a:buNone/>
              <a:defRPr sz="2000">
                <a:latin typeface="+mj-lt"/>
              </a:defRPr>
            </a:lvl1pPr>
          </a:lstStyle>
          <a:p>
            <a:pPr lvl="0"/>
            <a:r>
              <a:rPr lang="nb-NO" dirty="0"/>
              <a:t>Punkt-overskrift</a:t>
            </a:r>
          </a:p>
        </p:txBody>
      </p:sp>
      <p:sp>
        <p:nvSpPr>
          <p:cNvPr id="36" name="Text Placeholder 3">
            <a:extLst>
              <a:ext uri="{FF2B5EF4-FFF2-40B4-BE49-F238E27FC236}">
                <a16:creationId xmlns:a16="http://schemas.microsoft.com/office/drawing/2014/main" id="{E1715D48-52DF-1460-FB41-9088EC1876CF}"/>
              </a:ext>
            </a:extLst>
          </p:cNvPr>
          <p:cNvSpPr>
            <a:spLocks noGrp="1"/>
          </p:cNvSpPr>
          <p:nvPr>
            <p:ph type="body" sz="quarter" idx="22" hasCustomPrompt="1"/>
          </p:nvPr>
        </p:nvSpPr>
        <p:spPr>
          <a:xfrm>
            <a:off x="6790332" y="4943889"/>
            <a:ext cx="3235392" cy="477210"/>
          </a:xfrm>
        </p:spPr>
        <p:txBody>
          <a:bodyPr>
            <a:normAutofit/>
          </a:bodyPr>
          <a:lstStyle>
            <a:lvl1pPr marL="0" indent="0">
              <a:buNone/>
              <a:defRPr sz="1333">
                <a:latin typeface="+mn-lt"/>
              </a:defRPr>
            </a:lvl1pPr>
          </a:lstStyle>
          <a:p>
            <a:pPr lvl="0"/>
            <a:r>
              <a:rPr lang="nb-NO" dirty="0"/>
              <a:t>Beskriv punktet litt mer.</a:t>
            </a:r>
          </a:p>
        </p:txBody>
      </p:sp>
    </p:spTree>
    <p:extLst>
      <p:ext uri="{BB962C8B-B14F-4D97-AF65-F5344CB8AC3E}">
        <p14:creationId xmlns:p14="http://schemas.microsoft.com/office/powerpoint/2010/main" val="3470789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hold_Bilde høyr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9FA8-5DFF-5E63-CBE0-EBC8F513BAA2}"/>
              </a:ext>
            </a:extLst>
          </p:cNvPr>
          <p:cNvSpPr>
            <a:spLocks noGrp="1"/>
          </p:cNvSpPr>
          <p:nvPr>
            <p:ph type="title" hasCustomPrompt="1"/>
          </p:nvPr>
        </p:nvSpPr>
        <p:spPr>
          <a:xfrm>
            <a:off x="746393" y="538175"/>
            <a:ext cx="5174983" cy="1588266"/>
          </a:xfrm>
        </p:spPr>
        <p:txBody>
          <a:bodyPr anchor="b">
            <a:noAutofit/>
          </a:bodyPr>
          <a:lstStyle>
            <a:lvl1pPr>
              <a:defRPr sz="5000">
                <a:solidFill>
                  <a:schemeClr val="tx1"/>
                </a:solidFill>
              </a:defRPr>
            </a:lvl1pPr>
          </a:lstStyle>
          <a:p>
            <a:r>
              <a:rPr lang="en-US" dirty="0" err="1"/>
              <a:t>Skriv</a:t>
            </a:r>
            <a:r>
              <a:rPr lang="en-US" dirty="0"/>
              <a:t> </a:t>
            </a:r>
            <a:r>
              <a:rPr lang="en-US" dirty="0" err="1"/>
              <a:t>en</a:t>
            </a:r>
            <a:r>
              <a:rPr lang="en-US" dirty="0"/>
              <a:t> </a:t>
            </a:r>
            <a:r>
              <a:rPr lang="en-US" dirty="0" err="1"/>
              <a:t>overskrift</a:t>
            </a:r>
            <a:endParaRPr lang="nb-NO" dirty="0"/>
          </a:p>
        </p:txBody>
      </p:sp>
      <p:sp>
        <p:nvSpPr>
          <p:cNvPr id="7" name="Picture Placeholder 6">
            <a:extLst>
              <a:ext uri="{FF2B5EF4-FFF2-40B4-BE49-F238E27FC236}">
                <a16:creationId xmlns:a16="http://schemas.microsoft.com/office/drawing/2014/main" id="{B2351A8B-CACE-B85D-8167-9B1664772C97}"/>
              </a:ext>
            </a:extLst>
          </p:cNvPr>
          <p:cNvSpPr>
            <a:spLocks noGrp="1"/>
          </p:cNvSpPr>
          <p:nvPr>
            <p:ph type="pic" sz="quarter" idx="10"/>
          </p:nvPr>
        </p:nvSpPr>
        <p:spPr>
          <a:xfrm>
            <a:off x="6270625" y="0"/>
            <a:ext cx="5921375" cy="6858000"/>
          </a:xfrm>
        </p:spPr>
        <p:txBody>
          <a:bodyPr/>
          <a:lstStyle/>
          <a:p>
            <a:r>
              <a:rPr lang="en-US"/>
              <a:t>Click icon to add picture</a:t>
            </a:r>
            <a:endParaRPr lang="nb-NO"/>
          </a:p>
        </p:txBody>
      </p:sp>
      <p:sp>
        <p:nvSpPr>
          <p:cNvPr id="3" name="Text Placeholder 19">
            <a:extLst>
              <a:ext uri="{FF2B5EF4-FFF2-40B4-BE49-F238E27FC236}">
                <a16:creationId xmlns:a16="http://schemas.microsoft.com/office/drawing/2014/main" id="{0DF6821C-61E7-78A5-92E9-614677547FEC}"/>
              </a:ext>
            </a:extLst>
          </p:cNvPr>
          <p:cNvSpPr>
            <a:spLocks noGrp="1"/>
          </p:cNvSpPr>
          <p:nvPr>
            <p:ph type="body" sz="quarter" idx="12" hasCustomPrompt="1"/>
          </p:nvPr>
        </p:nvSpPr>
        <p:spPr>
          <a:xfrm>
            <a:off x="746393" y="2266710"/>
            <a:ext cx="5174983" cy="4159074"/>
          </a:xfrm>
        </p:spPr>
        <p:txBody>
          <a:bodyPr/>
          <a:lstStyle>
            <a:lvl1pPr marL="380985" indent="-380985">
              <a:buFont typeface="Arial" panose="020B0604020202020204" pitchFamily="34" charset="0"/>
              <a:buChar char="→"/>
              <a:defRPr sz="2667">
                <a:solidFill>
                  <a:schemeClr val="tx1"/>
                </a:solidFill>
                <a:latin typeface="+mj-lt"/>
              </a:defRPr>
            </a:lvl1pPr>
            <a:lvl2pPr marL="685243" indent="-242084">
              <a:buFont typeface="Arial" panose="020B0604020202020204" pitchFamily="34" charset="0"/>
              <a:buChar char="–"/>
              <a:defRPr>
                <a:solidFill>
                  <a:schemeClr val="tx1"/>
                </a:solidFill>
              </a:defRPr>
            </a:lvl2pPr>
            <a:lvl3pPr marL="1142954" indent="-169327">
              <a:buFont typeface="Arial" panose="020B0604020202020204" pitchFamily="34" charset="0"/>
              <a:buChar char="–"/>
              <a:defRPr>
                <a:solidFill>
                  <a:schemeClr val="tx1"/>
                </a:solidFill>
              </a:defRPr>
            </a:lvl3pPr>
            <a:lvl4pPr>
              <a:defRPr>
                <a:solidFill>
                  <a:schemeClr val="bg1"/>
                </a:solidFill>
              </a:defRPr>
            </a:lvl4pPr>
            <a:lvl5pPr>
              <a:defRPr>
                <a:solidFill>
                  <a:schemeClr val="bg1"/>
                </a:solidFill>
              </a:defRPr>
            </a:lvl5pPr>
          </a:lstStyle>
          <a:p>
            <a:pPr lvl="0"/>
            <a:r>
              <a:rPr lang="nb-NO" dirty="0"/>
              <a:t>Sett inn tekst her</a:t>
            </a:r>
          </a:p>
          <a:p>
            <a:pPr lvl="1"/>
            <a:r>
              <a:rPr lang="nb-NO" dirty="0"/>
              <a:t>Skriv noen punkter</a:t>
            </a:r>
          </a:p>
          <a:p>
            <a:pPr lvl="2"/>
            <a:r>
              <a:rPr lang="nb-NO" dirty="0"/>
              <a:t> Skriv enda et punkt</a:t>
            </a:r>
          </a:p>
        </p:txBody>
      </p:sp>
    </p:spTree>
    <p:extLst>
      <p:ext uri="{BB962C8B-B14F-4D97-AF65-F5344CB8AC3E}">
        <p14:creationId xmlns:p14="http://schemas.microsoft.com/office/powerpoint/2010/main" val="3628475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hold_Bilde venstr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9FA8-5DFF-5E63-CBE0-EBC8F513BAA2}"/>
              </a:ext>
            </a:extLst>
          </p:cNvPr>
          <p:cNvSpPr>
            <a:spLocks noGrp="1"/>
          </p:cNvSpPr>
          <p:nvPr>
            <p:ph type="title" hasCustomPrompt="1"/>
          </p:nvPr>
        </p:nvSpPr>
        <p:spPr>
          <a:xfrm>
            <a:off x="6270627" y="497082"/>
            <a:ext cx="5174983" cy="1588266"/>
          </a:xfrm>
        </p:spPr>
        <p:txBody>
          <a:bodyPr anchor="b">
            <a:noAutofit/>
          </a:bodyPr>
          <a:lstStyle>
            <a:lvl1pPr>
              <a:defRPr sz="5000">
                <a:solidFill>
                  <a:schemeClr val="tx1"/>
                </a:solidFill>
              </a:defRPr>
            </a:lvl1pPr>
          </a:lstStyle>
          <a:p>
            <a:r>
              <a:rPr lang="en-US" dirty="0" err="1"/>
              <a:t>Skriv</a:t>
            </a:r>
            <a:r>
              <a:rPr lang="en-US" dirty="0"/>
              <a:t> </a:t>
            </a:r>
            <a:r>
              <a:rPr lang="en-US" dirty="0" err="1"/>
              <a:t>en</a:t>
            </a:r>
            <a:r>
              <a:rPr lang="en-US" dirty="0"/>
              <a:t> </a:t>
            </a:r>
            <a:r>
              <a:rPr lang="en-US" dirty="0" err="1"/>
              <a:t>overskrift</a:t>
            </a:r>
            <a:endParaRPr lang="nb-NO" dirty="0"/>
          </a:p>
        </p:txBody>
      </p:sp>
      <p:sp>
        <p:nvSpPr>
          <p:cNvPr id="7" name="Picture Placeholder 6">
            <a:extLst>
              <a:ext uri="{FF2B5EF4-FFF2-40B4-BE49-F238E27FC236}">
                <a16:creationId xmlns:a16="http://schemas.microsoft.com/office/drawing/2014/main" id="{B2351A8B-CACE-B85D-8167-9B1664772C97}"/>
              </a:ext>
            </a:extLst>
          </p:cNvPr>
          <p:cNvSpPr>
            <a:spLocks noGrp="1"/>
          </p:cNvSpPr>
          <p:nvPr>
            <p:ph type="pic" sz="quarter" idx="10"/>
          </p:nvPr>
        </p:nvSpPr>
        <p:spPr>
          <a:xfrm>
            <a:off x="0" y="0"/>
            <a:ext cx="5921375" cy="6858000"/>
          </a:xfrm>
        </p:spPr>
        <p:txBody>
          <a:bodyPr/>
          <a:lstStyle/>
          <a:p>
            <a:r>
              <a:rPr lang="en-US"/>
              <a:t>Click icon to add picture</a:t>
            </a:r>
            <a:endParaRPr lang="nb-NO"/>
          </a:p>
        </p:txBody>
      </p:sp>
      <p:sp>
        <p:nvSpPr>
          <p:cNvPr id="3" name="Text Placeholder 19">
            <a:extLst>
              <a:ext uri="{FF2B5EF4-FFF2-40B4-BE49-F238E27FC236}">
                <a16:creationId xmlns:a16="http://schemas.microsoft.com/office/drawing/2014/main" id="{7F6539B6-A59C-25A9-DBE6-B8ED90A1E085}"/>
              </a:ext>
            </a:extLst>
          </p:cNvPr>
          <p:cNvSpPr>
            <a:spLocks noGrp="1"/>
          </p:cNvSpPr>
          <p:nvPr>
            <p:ph type="body" sz="quarter" idx="12" hasCustomPrompt="1"/>
          </p:nvPr>
        </p:nvSpPr>
        <p:spPr>
          <a:xfrm>
            <a:off x="6270627" y="2241314"/>
            <a:ext cx="5174983" cy="4159074"/>
          </a:xfrm>
        </p:spPr>
        <p:txBody>
          <a:bodyPr/>
          <a:lstStyle>
            <a:lvl1pPr marL="380985" indent="-380985">
              <a:buFont typeface="Arial" panose="020B0604020202020204" pitchFamily="34" charset="0"/>
              <a:buChar char="→"/>
              <a:defRPr sz="2667">
                <a:solidFill>
                  <a:schemeClr val="tx1"/>
                </a:solidFill>
                <a:latin typeface="+mj-lt"/>
              </a:defRPr>
            </a:lvl1pPr>
            <a:lvl2pPr marL="685243" indent="-242084">
              <a:buFont typeface="Arial" panose="020B0604020202020204" pitchFamily="34" charset="0"/>
              <a:buChar char="–"/>
              <a:defRPr>
                <a:solidFill>
                  <a:schemeClr val="tx1"/>
                </a:solidFill>
              </a:defRPr>
            </a:lvl2pPr>
            <a:lvl3pPr marL="1142954" indent="-169327">
              <a:buFont typeface="Arial" panose="020B0604020202020204" pitchFamily="34" charset="0"/>
              <a:buChar char="–"/>
              <a:defRPr>
                <a:solidFill>
                  <a:schemeClr val="tx1"/>
                </a:solidFill>
              </a:defRPr>
            </a:lvl3pPr>
            <a:lvl4pPr>
              <a:defRPr>
                <a:solidFill>
                  <a:schemeClr val="bg1"/>
                </a:solidFill>
              </a:defRPr>
            </a:lvl4pPr>
            <a:lvl5pPr>
              <a:defRPr>
                <a:solidFill>
                  <a:schemeClr val="bg1"/>
                </a:solidFill>
              </a:defRPr>
            </a:lvl5pPr>
          </a:lstStyle>
          <a:p>
            <a:pPr lvl="0"/>
            <a:r>
              <a:rPr lang="nb-NO" dirty="0"/>
              <a:t>Sett inn tekst her</a:t>
            </a:r>
          </a:p>
          <a:p>
            <a:pPr lvl="1"/>
            <a:r>
              <a:rPr lang="nb-NO" dirty="0"/>
              <a:t>Skriv noen punkter</a:t>
            </a:r>
          </a:p>
          <a:p>
            <a:pPr lvl="2"/>
            <a:r>
              <a:rPr lang="nb-NO" dirty="0"/>
              <a:t> Skriv enda et punkt</a:t>
            </a:r>
          </a:p>
        </p:txBody>
      </p:sp>
    </p:spTree>
    <p:extLst>
      <p:ext uri="{BB962C8B-B14F-4D97-AF65-F5344CB8AC3E}">
        <p14:creationId xmlns:p14="http://schemas.microsoft.com/office/powerpoint/2010/main" val="1909456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hold_To kolonn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9FA8-5DFF-5E63-CBE0-EBC8F513BAA2}"/>
              </a:ext>
            </a:extLst>
          </p:cNvPr>
          <p:cNvSpPr>
            <a:spLocks noGrp="1"/>
          </p:cNvSpPr>
          <p:nvPr>
            <p:ph type="title" hasCustomPrompt="1"/>
          </p:nvPr>
        </p:nvSpPr>
        <p:spPr>
          <a:xfrm>
            <a:off x="1217363" y="569187"/>
            <a:ext cx="9975848" cy="993397"/>
          </a:xfrm>
        </p:spPr>
        <p:txBody>
          <a:bodyPr anchor="b">
            <a:noAutofit/>
          </a:bodyPr>
          <a:lstStyle>
            <a:lvl1pPr algn="ctr">
              <a:defRPr sz="5000">
                <a:solidFill>
                  <a:schemeClr val="tx1"/>
                </a:solidFill>
              </a:defRPr>
            </a:lvl1pPr>
          </a:lstStyle>
          <a:p>
            <a:r>
              <a:rPr lang="en-US" dirty="0" err="1"/>
              <a:t>Skriv</a:t>
            </a:r>
            <a:r>
              <a:rPr lang="en-US" dirty="0"/>
              <a:t> </a:t>
            </a:r>
            <a:r>
              <a:rPr lang="en-US" dirty="0" err="1"/>
              <a:t>en</a:t>
            </a:r>
            <a:r>
              <a:rPr lang="en-US" dirty="0"/>
              <a:t> </a:t>
            </a:r>
            <a:r>
              <a:rPr lang="en-US" dirty="0" err="1"/>
              <a:t>overskrift</a:t>
            </a:r>
            <a:endParaRPr lang="nb-NO" dirty="0"/>
          </a:p>
        </p:txBody>
      </p:sp>
      <p:sp>
        <p:nvSpPr>
          <p:cNvPr id="20" name="Text Placeholder 19">
            <a:extLst>
              <a:ext uri="{FF2B5EF4-FFF2-40B4-BE49-F238E27FC236}">
                <a16:creationId xmlns:a16="http://schemas.microsoft.com/office/drawing/2014/main" id="{15AFAEDC-FA01-E2F6-2866-F6C608E733D7}"/>
              </a:ext>
            </a:extLst>
          </p:cNvPr>
          <p:cNvSpPr>
            <a:spLocks noGrp="1"/>
          </p:cNvSpPr>
          <p:nvPr>
            <p:ph type="body" sz="quarter" idx="11" hasCustomPrompt="1"/>
          </p:nvPr>
        </p:nvSpPr>
        <p:spPr>
          <a:xfrm>
            <a:off x="1217095" y="1986988"/>
            <a:ext cx="4800865" cy="4159074"/>
          </a:xfrm>
        </p:spPr>
        <p:txBody>
          <a:bodyPr/>
          <a:lstStyle>
            <a:lvl1pPr marL="380985" indent="-380985">
              <a:buFont typeface="Arial" panose="020B0604020202020204" pitchFamily="34" charset="0"/>
              <a:buChar char="→"/>
              <a:defRPr sz="2667">
                <a:solidFill>
                  <a:schemeClr val="tx1"/>
                </a:solidFill>
                <a:latin typeface="+mj-lt"/>
              </a:defRPr>
            </a:lvl1pPr>
            <a:lvl2pPr marL="685243" indent="-242084">
              <a:buFont typeface="Arial" panose="020B0604020202020204" pitchFamily="34" charset="0"/>
              <a:buChar char="–"/>
              <a:defRPr>
                <a:solidFill>
                  <a:schemeClr val="tx1"/>
                </a:solidFill>
              </a:defRPr>
            </a:lvl2pPr>
            <a:lvl3pPr marL="1142954" indent="-169327">
              <a:buFont typeface="Arial" panose="020B0604020202020204" pitchFamily="34" charset="0"/>
              <a:buChar char="–"/>
              <a:defRPr>
                <a:solidFill>
                  <a:schemeClr val="tx1"/>
                </a:solidFill>
              </a:defRPr>
            </a:lvl3pPr>
            <a:lvl4pPr>
              <a:defRPr>
                <a:solidFill>
                  <a:schemeClr val="bg1"/>
                </a:solidFill>
              </a:defRPr>
            </a:lvl4pPr>
            <a:lvl5pPr>
              <a:defRPr>
                <a:solidFill>
                  <a:schemeClr val="bg1"/>
                </a:solidFill>
              </a:defRPr>
            </a:lvl5pPr>
          </a:lstStyle>
          <a:p>
            <a:pPr lvl="0"/>
            <a:r>
              <a:rPr lang="nb-NO" dirty="0"/>
              <a:t>Sett inn tekst her</a:t>
            </a:r>
          </a:p>
          <a:p>
            <a:pPr lvl="1"/>
            <a:r>
              <a:rPr lang="nb-NO" dirty="0"/>
              <a:t>Skriv noen punkter</a:t>
            </a:r>
          </a:p>
          <a:p>
            <a:pPr lvl="2"/>
            <a:r>
              <a:rPr lang="nb-NO" dirty="0"/>
              <a:t> Skriv enda et punkt</a:t>
            </a:r>
          </a:p>
        </p:txBody>
      </p:sp>
      <p:sp>
        <p:nvSpPr>
          <p:cNvPr id="4" name="Text Placeholder 19">
            <a:extLst>
              <a:ext uri="{FF2B5EF4-FFF2-40B4-BE49-F238E27FC236}">
                <a16:creationId xmlns:a16="http://schemas.microsoft.com/office/drawing/2014/main" id="{046DF2D9-4A63-354C-458D-CFFE93BC6DA4}"/>
              </a:ext>
            </a:extLst>
          </p:cNvPr>
          <p:cNvSpPr>
            <a:spLocks noGrp="1"/>
          </p:cNvSpPr>
          <p:nvPr>
            <p:ph type="body" sz="quarter" idx="12" hasCustomPrompt="1"/>
          </p:nvPr>
        </p:nvSpPr>
        <p:spPr>
          <a:xfrm>
            <a:off x="6392346" y="1986988"/>
            <a:ext cx="4800865" cy="4159074"/>
          </a:xfrm>
        </p:spPr>
        <p:txBody>
          <a:bodyPr/>
          <a:lstStyle>
            <a:lvl1pPr marL="380985" indent="-380985">
              <a:buFont typeface="Arial" panose="020B0604020202020204" pitchFamily="34" charset="0"/>
              <a:buChar char="→"/>
              <a:defRPr sz="2667">
                <a:solidFill>
                  <a:schemeClr val="tx1"/>
                </a:solidFill>
                <a:latin typeface="+mj-lt"/>
              </a:defRPr>
            </a:lvl1pPr>
            <a:lvl2pPr marL="685243" indent="-242084">
              <a:buFont typeface="Arial" panose="020B0604020202020204" pitchFamily="34" charset="0"/>
              <a:buChar char="–"/>
              <a:defRPr>
                <a:solidFill>
                  <a:schemeClr val="tx1"/>
                </a:solidFill>
              </a:defRPr>
            </a:lvl2pPr>
            <a:lvl3pPr marL="1142954" indent="-169327">
              <a:buFont typeface="Arial" panose="020B0604020202020204" pitchFamily="34" charset="0"/>
              <a:buChar char="–"/>
              <a:defRPr>
                <a:solidFill>
                  <a:schemeClr val="tx1"/>
                </a:solidFill>
              </a:defRPr>
            </a:lvl3pPr>
            <a:lvl4pPr>
              <a:defRPr>
                <a:solidFill>
                  <a:schemeClr val="bg1"/>
                </a:solidFill>
              </a:defRPr>
            </a:lvl4pPr>
            <a:lvl5pPr>
              <a:defRPr>
                <a:solidFill>
                  <a:schemeClr val="bg1"/>
                </a:solidFill>
              </a:defRPr>
            </a:lvl5pPr>
          </a:lstStyle>
          <a:p>
            <a:pPr lvl="0"/>
            <a:r>
              <a:rPr lang="nb-NO" dirty="0"/>
              <a:t>Sett inn tekst her</a:t>
            </a:r>
          </a:p>
          <a:p>
            <a:pPr lvl="1"/>
            <a:r>
              <a:rPr lang="nb-NO" dirty="0"/>
              <a:t>Skriv noen punkter</a:t>
            </a:r>
          </a:p>
          <a:p>
            <a:pPr lvl="2"/>
            <a:r>
              <a:rPr lang="nb-NO" dirty="0"/>
              <a:t> Skriv enda et punkt</a:t>
            </a:r>
          </a:p>
        </p:txBody>
      </p:sp>
    </p:spTree>
    <p:extLst>
      <p:ext uri="{BB962C8B-B14F-4D97-AF65-F5344CB8AC3E}">
        <p14:creationId xmlns:p14="http://schemas.microsoft.com/office/powerpoint/2010/main" val="23627141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21ED9A-536A-49B0-8615-1683E9E1AE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Forsider</a:t>
            </a:r>
            <a:endParaRPr lang="nb-NO" dirty="0"/>
          </a:p>
        </p:txBody>
      </p:sp>
      <p:sp>
        <p:nvSpPr>
          <p:cNvPr id="3" name="Text Placeholder 2">
            <a:extLst>
              <a:ext uri="{FF2B5EF4-FFF2-40B4-BE49-F238E27FC236}">
                <a16:creationId xmlns:a16="http://schemas.microsoft.com/office/drawing/2014/main" id="{E43C482F-A1E5-873D-B1BC-9F45BD2BF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14712858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363" rtl="0" eaLnBrk="1" latinLnBrk="0" hangingPunct="1">
        <a:lnSpc>
          <a:spcPct val="90000"/>
        </a:lnSpc>
        <a:spcBef>
          <a:spcPct val="0"/>
        </a:spcBef>
        <a:buNone/>
        <a:defRPr sz="44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14644-79E6-5F7C-3FB3-9FFB28C0B958}"/>
              </a:ext>
            </a:extLst>
          </p:cNvPr>
          <p:cNvSpPr>
            <a:spLocks noGrp="1"/>
          </p:cNvSpPr>
          <p:nvPr>
            <p:ph type="title"/>
          </p:nvPr>
        </p:nvSpPr>
        <p:spPr>
          <a:xfrm>
            <a:off x="838729" y="365125"/>
            <a:ext cx="10514542" cy="1325563"/>
          </a:xfrm>
          <a:prstGeom prst="rect">
            <a:avLst/>
          </a:prstGeom>
        </p:spPr>
        <p:txBody>
          <a:bodyPr vert="horz" lIns="91440" tIns="45720" rIns="91440" bIns="45720" rtlCol="0" anchor="ctr">
            <a:normAutofit/>
          </a:bodyPr>
          <a:lstStyle/>
          <a:p>
            <a:r>
              <a:rPr lang="en-US" dirty="0" err="1"/>
              <a:t>Punkter</a:t>
            </a:r>
            <a:endParaRPr lang="nb-NO" dirty="0"/>
          </a:p>
        </p:txBody>
      </p:sp>
      <p:sp>
        <p:nvSpPr>
          <p:cNvPr id="3" name="Text Placeholder 2">
            <a:extLst>
              <a:ext uri="{FF2B5EF4-FFF2-40B4-BE49-F238E27FC236}">
                <a16:creationId xmlns:a16="http://schemas.microsoft.com/office/drawing/2014/main" id="{751CD92B-0014-E1A5-5804-E0AC1CEF3D80}"/>
              </a:ext>
            </a:extLst>
          </p:cNvPr>
          <p:cNvSpPr>
            <a:spLocks noGrp="1"/>
          </p:cNvSpPr>
          <p:nvPr>
            <p:ph type="body" idx="1"/>
          </p:nvPr>
        </p:nvSpPr>
        <p:spPr>
          <a:xfrm>
            <a:off x="838729" y="1825625"/>
            <a:ext cx="10514542"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8741353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716" r:id="rId5"/>
    <p:sldLayoutId id="2147483720" r:id="rId6"/>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231676-C93C-CF78-E778-BA46EF37BAE3}"/>
              </a:ext>
            </a:extLst>
          </p:cNvPr>
          <p:cNvSpPr>
            <a:spLocks noGrp="1"/>
          </p:cNvSpPr>
          <p:nvPr>
            <p:ph type="title"/>
          </p:nvPr>
        </p:nvSpPr>
        <p:spPr>
          <a:xfrm>
            <a:off x="838729" y="365125"/>
            <a:ext cx="10514542" cy="1325563"/>
          </a:xfrm>
          <a:prstGeom prst="rect">
            <a:avLst/>
          </a:prstGeom>
        </p:spPr>
        <p:txBody>
          <a:bodyPr vert="horz" lIns="91440" tIns="45720" rIns="91440" bIns="45720" rtlCol="0" anchor="ctr">
            <a:normAutofit/>
          </a:bodyPr>
          <a:lstStyle/>
          <a:p>
            <a:r>
              <a:rPr lang="en-US" dirty="0" err="1"/>
              <a:t>Pynt</a:t>
            </a:r>
            <a:endParaRPr lang="nb-NO" dirty="0"/>
          </a:p>
        </p:txBody>
      </p:sp>
      <p:sp>
        <p:nvSpPr>
          <p:cNvPr id="3" name="Text Placeholder 2">
            <a:extLst>
              <a:ext uri="{FF2B5EF4-FFF2-40B4-BE49-F238E27FC236}">
                <a16:creationId xmlns:a16="http://schemas.microsoft.com/office/drawing/2014/main" id="{CF0710B2-EC3D-8C40-6C00-4CB4E62CD50F}"/>
              </a:ext>
            </a:extLst>
          </p:cNvPr>
          <p:cNvSpPr>
            <a:spLocks noGrp="1"/>
          </p:cNvSpPr>
          <p:nvPr>
            <p:ph type="body" idx="1"/>
          </p:nvPr>
        </p:nvSpPr>
        <p:spPr>
          <a:xfrm>
            <a:off x="838729" y="1825625"/>
            <a:ext cx="10514542"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5630365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717"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21ED9A-536A-49B0-8615-1683E9E1AE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a:t>Forsider</a:t>
            </a:r>
            <a:endParaRPr lang="nb-NO" dirty="0"/>
          </a:p>
        </p:txBody>
      </p:sp>
      <p:sp>
        <p:nvSpPr>
          <p:cNvPr id="3" name="Text Placeholder 2">
            <a:extLst>
              <a:ext uri="{FF2B5EF4-FFF2-40B4-BE49-F238E27FC236}">
                <a16:creationId xmlns:a16="http://schemas.microsoft.com/office/drawing/2014/main" id="{E43C482F-A1E5-873D-B1BC-9F45BD2BF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954039021"/>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defTabSz="914363" rtl="0" eaLnBrk="1" latinLnBrk="0" hangingPunct="1">
        <a:lnSpc>
          <a:spcPct val="90000"/>
        </a:lnSpc>
        <a:spcBef>
          <a:spcPct val="0"/>
        </a:spcBef>
        <a:buNone/>
        <a:defRPr sz="440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14644-79E6-5F7C-3FB3-9FFB28C0B958}"/>
              </a:ext>
            </a:extLst>
          </p:cNvPr>
          <p:cNvSpPr>
            <a:spLocks noGrp="1"/>
          </p:cNvSpPr>
          <p:nvPr>
            <p:ph type="title"/>
          </p:nvPr>
        </p:nvSpPr>
        <p:spPr>
          <a:xfrm>
            <a:off x="838729" y="365125"/>
            <a:ext cx="10514542" cy="1325563"/>
          </a:xfrm>
          <a:prstGeom prst="rect">
            <a:avLst/>
          </a:prstGeom>
        </p:spPr>
        <p:txBody>
          <a:bodyPr vert="horz" lIns="91440" tIns="45720" rIns="91440" bIns="45720" rtlCol="0" anchor="ctr">
            <a:normAutofit/>
          </a:bodyPr>
          <a:lstStyle/>
          <a:p>
            <a:r>
              <a:rPr lang="en-US" dirty="0" err="1"/>
              <a:t>Punkter</a:t>
            </a:r>
            <a:endParaRPr lang="nb-NO" dirty="0"/>
          </a:p>
        </p:txBody>
      </p:sp>
      <p:sp>
        <p:nvSpPr>
          <p:cNvPr id="3" name="Text Placeholder 2">
            <a:extLst>
              <a:ext uri="{FF2B5EF4-FFF2-40B4-BE49-F238E27FC236}">
                <a16:creationId xmlns:a16="http://schemas.microsoft.com/office/drawing/2014/main" id="{751CD92B-0014-E1A5-5804-E0AC1CEF3D80}"/>
              </a:ext>
            </a:extLst>
          </p:cNvPr>
          <p:cNvSpPr>
            <a:spLocks noGrp="1"/>
          </p:cNvSpPr>
          <p:nvPr>
            <p:ph type="body" idx="1"/>
          </p:nvPr>
        </p:nvSpPr>
        <p:spPr>
          <a:xfrm>
            <a:off x="838729" y="1825625"/>
            <a:ext cx="10514542"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9536977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18" r:id="rId5"/>
    <p:sldLayoutId id="2147483719" r:id="rId6"/>
    <p:sldLayoutId id="2147483721" r:id="rId7"/>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231676-C93C-CF78-E778-BA46EF37BAE3}"/>
              </a:ext>
            </a:extLst>
          </p:cNvPr>
          <p:cNvSpPr>
            <a:spLocks noGrp="1"/>
          </p:cNvSpPr>
          <p:nvPr>
            <p:ph type="title"/>
          </p:nvPr>
        </p:nvSpPr>
        <p:spPr>
          <a:xfrm>
            <a:off x="838729" y="365125"/>
            <a:ext cx="10514542" cy="1325563"/>
          </a:xfrm>
          <a:prstGeom prst="rect">
            <a:avLst/>
          </a:prstGeom>
        </p:spPr>
        <p:txBody>
          <a:bodyPr vert="horz" lIns="91440" tIns="45720" rIns="91440" bIns="45720" rtlCol="0" anchor="ctr">
            <a:normAutofit/>
          </a:bodyPr>
          <a:lstStyle/>
          <a:p>
            <a:r>
              <a:rPr lang="en-US" dirty="0" err="1"/>
              <a:t>Pynt</a:t>
            </a:r>
            <a:endParaRPr lang="nb-NO" dirty="0"/>
          </a:p>
        </p:txBody>
      </p:sp>
      <p:sp>
        <p:nvSpPr>
          <p:cNvPr id="3" name="Text Placeholder 2">
            <a:extLst>
              <a:ext uri="{FF2B5EF4-FFF2-40B4-BE49-F238E27FC236}">
                <a16:creationId xmlns:a16="http://schemas.microsoft.com/office/drawing/2014/main" id="{CF0710B2-EC3D-8C40-6C00-4CB4E62CD50F}"/>
              </a:ext>
            </a:extLst>
          </p:cNvPr>
          <p:cNvSpPr>
            <a:spLocks noGrp="1"/>
          </p:cNvSpPr>
          <p:nvPr>
            <p:ph type="body" idx="1"/>
          </p:nvPr>
        </p:nvSpPr>
        <p:spPr>
          <a:xfrm>
            <a:off x="838729" y="1825625"/>
            <a:ext cx="10514542"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95121756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F3CA-2FFD-2D32-D2FB-027419065F89}"/>
              </a:ext>
            </a:extLst>
          </p:cNvPr>
          <p:cNvSpPr>
            <a:spLocks noGrp="1"/>
          </p:cNvSpPr>
          <p:nvPr>
            <p:ph type="ctrTitle"/>
          </p:nvPr>
        </p:nvSpPr>
        <p:spPr/>
        <p:txBody>
          <a:bodyPr/>
          <a:lstStyle/>
          <a:p>
            <a:r>
              <a:rPr lang="nb-NO" dirty="0"/>
              <a:t>Up </a:t>
            </a:r>
            <a:r>
              <a:rPr lang="nb-NO" dirty="0" err="1"/>
              <a:t>next</a:t>
            </a:r>
            <a:r>
              <a:rPr lang="nb-NO" dirty="0"/>
              <a:t>: Hybellivet</a:t>
            </a:r>
          </a:p>
        </p:txBody>
      </p:sp>
      <p:sp>
        <p:nvSpPr>
          <p:cNvPr id="3" name="Subtitle 2">
            <a:extLst>
              <a:ext uri="{FF2B5EF4-FFF2-40B4-BE49-F238E27FC236}">
                <a16:creationId xmlns:a16="http://schemas.microsoft.com/office/drawing/2014/main" id="{DD278F79-0A23-1DCB-2F99-462927F0053E}"/>
              </a:ext>
            </a:extLst>
          </p:cNvPr>
          <p:cNvSpPr>
            <a:spLocks noGrp="1"/>
          </p:cNvSpPr>
          <p:nvPr>
            <p:ph type="subTitle" idx="1"/>
          </p:nvPr>
        </p:nvSpPr>
        <p:spPr>
          <a:xfrm>
            <a:off x="863136" y="3602038"/>
            <a:ext cx="10668001" cy="1655762"/>
          </a:xfrm>
        </p:spPr>
        <p:txBody>
          <a:bodyPr/>
          <a:lstStyle/>
          <a:p>
            <a:r>
              <a:rPr lang="en-US" dirty="0" err="1"/>
              <a:t>Spise</a:t>
            </a:r>
            <a:r>
              <a:rPr lang="en-US" dirty="0"/>
              <a:t> </a:t>
            </a:r>
            <a:r>
              <a:rPr lang="en-US" dirty="0" err="1"/>
              <a:t>mettende</a:t>
            </a:r>
            <a:r>
              <a:rPr lang="en-US"/>
              <a:t>, sunt</a:t>
            </a:r>
            <a:r>
              <a:rPr lang="en-US" dirty="0"/>
              <a:t>, </a:t>
            </a:r>
            <a:r>
              <a:rPr lang="en-US" dirty="0" err="1"/>
              <a:t>godt</a:t>
            </a:r>
            <a:r>
              <a:rPr lang="en-US" dirty="0"/>
              <a:t> </a:t>
            </a:r>
            <a:r>
              <a:rPr lang="en-US" dirty="0" err="1"/>
              <a:t>og</a:t>
            </a:r>
            <a:r>
              <a:rPr lang="en-US" dirty="0"/>
              <a:t> </a:t>
            </a:r>
            <a:r>
              <a:rPr lang="en-US" dirty="0" err="1"/>
              <a:t>bærekraftig</a:t>
            </a:r>
            <a:r>
              <a:rPr lang="en-US" dirty="0"/>
              <a:t> </a:t>
            </a:r>
            <a:r>
              <a:rPr lang="en-US" dirty="0" err="1"/>
              <a:t>innenfor</a:t>
            </a:r>
            <a:r>
              <a:rPr lang="en-US" dirty="0"/>
              <a:t> </a:t>
            </a:r>
            <a:r>
              <a:rPr lang="en-US" dirty="0" err="1"/>
              <a:t>budsjett</a:t>
            </a:r>
            <a:r>
              <a:rPr lang="en-US" dirty="0"/>
              <a:t>. How?</a:t>
            </a:r>
          </a:p>
        </p:txBody>
      </p:sp>
      <p:sp>
        <p:nvSpPr>
          <p:cNvPr id="4" name="Text Placeholder 3">
            <a:extLst>
              <a:ext uri="{FF2B5EF4-FFF2-40B4-BE49-F238E27FC236}">
                <a16:creationId xmlns:a16="http://schemas.microsoft.com/office/drawing/2014/main" id="{FC3E1392-6814-F11A-11D9-FEBB0CB7D716}"/>
              </a:ext>
            </a:extLst>
          </p:cNvPr>
          <p:cNvSpPr>
            <a:spLocks noGrp="1"/>
          </p:cNvSpPr>
          <p:nvPr>
            <p:ph type="body" sz="quarter" idx="13"/>
          </p:nvPr>
        </p:nvSpPr>
        <p:spPr>
          <a:xfrm>
            <a:off x="2269374" y="5257800"/>
            <a:ext cx="7855527" cy="533136"/>
          </a:xfrm>
        </p:spPr>
        <p:txBody>
          <a:bodyPr>
            <a:normAutofit fontScale="85000" lnSpcReduction="20000"/>
          </a:bodyPr>
          <a:lstStyle/>
          <a:p>
            <a:r>
              <a:rPr lang="nb-NO" dirty="0"/>
              <a:t>Undervisningsressurs til folkehøgskolene</a:t>
            </a:r>
          </a:p>
          <a:p>
            <a:r>
              <a:rPr lang="nb-NO" dirty="0"/>
              <a:t>Utviklet av Framtiden i våre hender med støtte fra</a:t>
            </a:r>
          </a:p>
        </p:txBody>
      </p:sp>
      <p:pic>
        <p:nvPicPr>
          <p:cNvPr id="5" name="Picture 4" descr="A close up of a sign&#10;&#10;Description automatically generated">
            <a:extLst>
              <a:ext uri="{FF2B5EF4-FFF2-40B4-BE49-F238E27FC236}">
                <a16:creationId xmlns:a16="http://schemas.microsoft.com/office/drawing/2014/main" id="{0D27FBC6-C730-4E75-067B-48A00E8AFAD5}"/>
              </a:ext>
            </a:extLst>
          </p:cNvPr>
          <p:cNvPicPr>
            <a:picLocks noChangeAspect="1"/>
          </p:cNvPicPr>
          <p:nvPr/>
        </p:nvPicPr>
        <p:blipFill>
          <a:blip r:embed="rId3"/>
          <a:stretch>
            <a:fillRect/>
          </a:stretch>
        </p:blipFill>
        <p:spPr>
          <a:xfrm>
            <a:off x="5346278" y="328538"/>
            <a:ext cx="1499444" cy="701751"/>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F12B9867-B7BC-AC3C-2381-7C30A55EA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3147" y="5834776"/>
            <a:ext cx="933145" cy="810093"/>
          </a:xfrm>
          <a:prstGeom prst="rect">
            <a:avLst/>
          </a:prstGeom>
        </p:spPr>
      </p:pic>
      <p:pic>
        <p:nvPicPr>
          <p:cNvPr id="14" name="Graphic 13" descr="Coins with solid fill">
            <a:extLst>
              <a:ext uri="{FF2B5EF4-FFF2-40B4-BE49-F238E27FC236}">
                <a16:creationId xmlns:a16="http://schemas.microsoft.com/office/drawing/2014/main" id="{9112D745-DB6D-06A3-DD78-73B5D32167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42345" y="4152768"/>
            <a:ext cx="914400" cy="914400"/>
          </a:xfrm>
          <a:prstGeom prst="rect">
            <a:avLst/>
          </a:prstGeom>
        </p:spPr>
      </p:pic>
      <p:pic>
        <p:nvPicPr>
          <p:cNvPr id="16" name="Graphic 15" descr="Earth globe: Africa and Europe with solid fill">
            <a:extLst>
              <a:ext uri="{FF2B5EF4-FFF2-40B4-BE49-F238E27FC236}">
                <a16:creationId xmlns:a16="http://schemas.microsoft.com/office/drawing/2014/main" id="{C8B26C17-81B8-FD98-BC17-0DF0315430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27945" y="4152768"/>
            <a:ext cx="914400" cy="914400"/>
          </a:xfrm>
          <a:prstGeom prst="rect">
            <a:avLst/>
          </a:prstGeom>
        </p:spPr>
      </p:pic>
      <p:pic>
        <p:nvPicPr>
          <p:cNvPr id="18" name="Graphic 17" descr="Heart with pulse with solid fill">
            <a:extLst>
              <a:ext uri="{FF2B5EF4-FFF2-40B4-BE49-F238E27FC236}">
                <a16:creationId xmlns:a16="http://schemas.microsoft.com/office/drawing/2014/main" id="{105D911E-4F0F-E576-93B2-D6F58AE89E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4464" y="4125882"/>
            <a:ext cx="914400" cy="914400"/>
          </a:xfrm>
          <a:prstGeom prst="rect">
            <a:avLst/>
          </a:prstGeom>
        </p:spPr>
      </p:pic>
      <p:pic>
        <p:nvPicPr>
          <p:cNvPr id="22" name="Graphic 21" descr="Tongue with solid fill">
            <a:extLst>
              <a:ext uri="{FF2B5EF4-FFF2-40B4-BE49-F238E27FC236}">
                <a16:creationId xmlns:a16="http://schemas.microsoft.com/office/drawing/2014/main" id="{9720B616-2916-08F4-FD06-5C9D4D432CF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82737" y="4132738"/>
            <a:ext cx="914400" cy="914400"/>
          </a:xfrm>
          <a:prstGeom prst="rect">
            <a:avLst/>
          </a:prstGeom>
        </p:spPr>
      </p:pic>
      <p:pic>
        <p:nvPicPr>
          <p:cNvPr id="24" name="Graphic 23" descr="Stomach with solid fill">
            <a:extLst>
              <a:ext uri="{FF2B5EF4-FFF2-40B4-BE49-F238E27FC236}">
                <a16:creationId xmlns:a16="http://schemas.microsoft.com/office/drawing/2014/main" id="{9F4D16D5-0AB5-5BEA-B5FC-9EFBC187A9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30348" y="4119026"/>
            <a:ext cx="914400" cy="914400"/>
          </a:xfrm>
          <a:prstGeom prst="rect">
            <a:avLst/>
          </a:prstGeom>
        </p:spPr>
      </p:pic>
    </p:spTree>
    <p:extLst>
      <p:ext uri="{BB962C8B-B14F-4D97-AF65-F5344CB8AC3E}">
        <p14:creationId xmlns:p14="http://schemas.microsoft.com/office/powerpoint/2010/main" val="385572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F89C8-768A-22B2-0CDC-9D973BEEDB78}"/>
              </a:ext>
            </a:extLst>
          </p:cNvPr>
          <p:cNvSpPr>
            <a:spLocks noGrp="1"/>
          </p:cNvSpPr>
          <p:nvPr>
            <p:ph type="ctrTitle"/>
          </p:nvPr>
        </p:nvSpPr>
        <p:spPr>
          <a:xfrm>
            <a:off x="1524000" y="2737091"/>
            <a:ext cx="9144000" cy="2387865"/>
          </a:xfrm>
        </p:spPr>
        <p:txBody>
          <a:bodyPr>
            <a:normAutofit fontScale="90000"/>
          </a:bodyPr>
          <a:lstStyle/>
          <a:p>
            <a:r>
              <a:rPr lang="en-GB" dirty="0" err="1"/>
              <a:t>Spis</a:t>
            </a:r>
            <a:r>
              <a:rPr lang="en-GB" dirty="0"/>
              <a:t> </a:t>
            </a:r>
            <a:r>
              <a:rPr lang="en-GB" dirty="0" err="1"/>
              <a:t>mer</a:t>
            </a:r>
            <a:r>
              <a:rPr lang="en-GB" dirty="0"/>
              <a:t> planter</a:t>
            </a:r>
          </a:p>
        </p:txBody>
      </p:sp>
      <p:pic>
        <p:nvPicPr>
          <p:cNvPr id="2" name="Picture 1" descr="A close up of a sign&#10;&#10;Description automatically generated">
            <a:extLst>
              <a:ext uri="{FF2B5EF4-FFF2-40B4-BE49-F238E27FC236}">
                <a16:creationId xmlns:a16="http://schemas.microsoft.com/office/drawing/2014/main" id="{074536DB-5C56-BBDB-28F3-19DE607A427D}"/>
              </a:ext>
            </a:extLst>
          </p:cNvPr>
          <p:cNvPicPr>
            <a:picLocks noChangeAspect="1"/>
          </p:cNvPicPr>
          <p:nvPr/>
        </p:nvPicPr>
        <p:blipFill>
          <a:blip r:embed="rId3"/>
          <a:stretch>
            <a:fillRect/>
          </a:stretch>
        </p:blipFill>
        <p:spPr>
          <a:xfrm>
            <a:off x="9413015" y="5323176"/>
            <a:ext cx="2485701" cy="1163326"/>
          </a:xfrm>
          <a:prstGeom prst="rect">
            <a:avLst/>
          </a:prstGeom>
        </p:spPr>
      </p:pic>
    </p:spTree>
    <p:extLst>
      <p:ext uri="{BB962C8B-B14F-4D97-AF65-F5344CB8AC3E}">
        <p14:creationId xmlns:p14="http://schemas.microsoft.com/office/powerpoint/2010/main" val="1284963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BD26843-3A0C-849F-DC95-B5B08DF39675}"/>
              </a:ext>
            </a:extLst>
          </p:cNvPr>
          <p:cNvSpPr>
            <a:spLocks noGrp="1"/>
          </p:cNvSpPr>
          <p:nvPr>
            <p:ph type="subTitle" idx="1"/>
          </p:nvPr>
        </p:nvSpPr>
        <p:spPr/>
        <p:txBody>
          <a:bodyPr/>
          <a:lstStyle/>
          <a:p>
            <a:endParaRPr lang="en-GB"/>
          </a:p>
        </p:txBody>
      </p:sp>
      <p:pic>
        <p:nvPicPr>
          <p:cNvPr id="4" name="Picture 3" descr="A group of people holding a tray of food&#10;&#10;Description automatically generated">
            <a:extLst>
              <a:ext uri="{FF2B5EF4-FFF2-40B4-BE49-F238E27FC236}">
                <a16:creationId xmlns:a16="http://schemas.microsoft.com/office/drawing/2014/main" id="{A323F136-4E02-0217-6A3F-7072BD5722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85762"/>
            <a:ext cx="10668000" cy="8001000"/>
          </a:xfrm>
          <a:prstGeom prst="rect">
            <a:avLst/>
          </a:prstGeom>
        </p:spPr>
      </p:pic>
    </p:spTree>
    <p:extLst>
      <p:ext uri="{BB962C8B-B14F-4D97-AF65-F5344CB8AC3E}">
        <p14:creationId xmlns:p14="http://schemas.microsoft.com/office/powerpoint/2010/main" val="579902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8B869E5-27B5-03E2-493B-05DD9EC811CA}"/>
              </a:ext>
            </a:extLst>
          </p:cNvPr>
          <p:cNvSpPr>
            <a:spLocks noGrp="1"/>
          </p:cNvSpPr>
          <p:nvPr>
            <p:ph type="subTitle" idx="1"/>
          </p:nvPr>
        </p:nvSpPr>
        <p:spPr>
          <a:xfrm>
            <a:off x="696540" y="3602302"/>
            <a:ext cx="3004601" cy="2870215"/>
          </a:xfrm>
        </p:spPr>
        <p:txBody>
          <a:bodyPr>
            <a:normAutofit/>
          </a:bodyPr>
          <a:lstStyle/>
          <a:p>
            <a:r>
              <a:rPr lang="en-GB" sz="2800" dirty="0" err="1"/>
              <a:t>Millioner</a:t>
            </a:r>
            <a:r>
              <a:rPr lang="en-GB" sz="2800" dirty="0"/>
              <a:t> </a:t>
            </a:r>
            <a:r>
              <a:rPr lang="en-GB" sz="2800" dirty="0" err="1"/>
              <a:t>tonn</a:t>
            </a:r>
            <a:r>
              <a:rPr lang="en-GB" sz="2800" dirty="0"/>
              <a:t> CO2 </a:t>
            </a:r>
            <a:r>
              <a:rPr lang="en-GB" sz="2800" dirty="0" err="1"/>
              <a:t>kan</a:t>
            </a:r>
            <a:r>
              <a:rPr lang="en-GB" sz="2800" dirty="0"/>
              <a:t> </a:t>
            </a:r>
            <a:r>
              <a:rPr lang="en-GB" sz="2800" dirty="0" err="1"/>
              <a:t>kuttes</a:t>
            </a:r>
            <a:r>
              <a:rPr lang="en-GB" sz="2800" dirty="0"/>
              <a:t> </a:t>
            </a:r>
            <a:r>
              <a:rPr lang="en-GB" sz="2800" dirty="0" err="1"/>
              <a:t>innen</a:t>
            </a:r>
            <a:r>
              <a:rPr lang="en-GB" sz="2800" dirty="0"/>
              <a:t> 2030 </a:t>
            </a:r>
            <a:r>
              <a:rPr lang="en-GB" sz="2800" dirty="0" err="1"/>
              <a:t>dersom</a:t>
            </a:r>
            <a:r>
              <a:rPr lang="en-GB" sz="2800" dirty="0"/>
              <a:t> vi </a:t>
            </a:r>
            <a:r>
              <a:rPr lang="en-GB" sz="2800" dirty="0" err="1"/>
              <a:t>spiser</a:t>
            </a:r>
            <a:r>
              <a:rPr lang="en-GB" sz="2800" dirty="0"/>
              <a:t> I </a:t>
            </a:r>
            <a:r>
              <a:rPr lang="en-GB" sz="2800" dirty="0" err="1"/>
              <a:t>tråd</a:t>
            </a:r>
            <a:r>
              <a:rPr lang="en-GB" sz="2800" dirty="0"/>
              <a:t> med </a:t>
            </a:r>
            <a:r>
              <a:rPr lang="en-GB" sz="2800" dirty="0" err="1"/>
              <a:t>kostholdsrådene</a:t>
            </a:r>
            <a:endParaRPr lang="en-GB" sz="2800" dirty="0"/>
          </a:p>
        </p:txBody>
      </p:sp>
      <p:sp>
        <p:nvSpPr>
          <p:cNvPr id="6" name="Text Placeholder 5">
            <a:extLst>
              <a:ext uri="{FF2B5EF4-FFF2-40B4-BE49-F238E27FC236}">
                <a16:creationId xmlns:a16="http://schemas.microsoft.com/office/drawing/2014/main" id="{24A0A72C-DB9E-286F-9B99-A6FBB81A86C6}"/>
              </a:ext>
            </a:extLst>
          </p:cNvPr>
          <p:cNvSpPr>
            <a:spLocks noGrp="1"/>
          </p:cNvSpPr>
          <p:nvPr>
            <p:ph type="body" sz="quarter" idx="11"/>
          </p:nvPr>
        </p:nvSpPr>
        <p:spPr>
          <a:xfrm>
            <a:off x="3868048" y="1420812"/>
            <a:ext cx="3559435" cy="2008188"/>
          </a:xfrm>
        </p:spPr>
        <p:txBody>
          <a:bodyPr>
            <a:normAutofit/>
          </a:bodyPr>
          <a:lstStyle/>
          <a:p>
            <a:r>
              <a:rPr lang="en-GB" sz="7200" dirty="0"/>
              <a:t>4 </a:t>
            </a:r>
          </a:p>
        </p:txBody>
      </p:sp>
      <p:sp>
        <p:nvSpPr>
          <p:cNvPr id="7" name="Text Placeholder 6">
            <a:extLst>
              <a:ext uri="{FF2B5EF4-FFF2-40B4-BE49-F238E27FC236}">
                <a16:creationId xmlns:a16="http://schemas.microsoft.com/office/drawing/2014/main" id="{098252E5-B6C1-D232-A591-53D109B2C52C}"/>
              </a:ext>
            </a:extLst>
          </p:cNvPr>
          <p:cNvSpPr>
            <a:spLocks noGrp="1"/>
          </p:cNvSpPr>
          <p:nvPr>
            <p:ph type="body" sz="quarter" idx="12"/>
          </p:nvPr>
        </p:nvSpPr>
        <p:spPr>
          <a:xfrm>
            <a:off x="4219138" y="3602303"/>
            <a:ext cx="3004602" cy="1719792"/>
          </a:xfrm>
        </p:spPr>
        <p:txBody>
          <a:bodyPr>
            <a:noAutofit/>
          </a:bodyPr>
          <a:lstStyle/>
          <a:p>
            <a:r>
              <a:rPr lang="en-GB" sz="2800" dirty="0"/>
              <a:t>Ganger </a:t>
            </a:r>
            <a:r>
              <a:rPr lang="en-GB" sz="2800" dirty="0" err="1"/>
              <a:t>mer</a:t>
            </a:r>
            <a:r>
              <a:rPr lang="en-GB" sz="2800" dirty="0"/>
              <a:t> </a:t>
            </a:r>
            <a:r>
              <a:rPr lang="en-GB" sz="2800" dirty="0" err="1"/>
              <a:t>penger</a:t>
            </a:r>
            <a:r>
              <a:rPr lang="en-GB" sz="2800" dirty="0"/>
              <a:t> </a:t>
            </a:r>
            <a:r>
              <a:rPr lang="en-GB" sz="2800" dirty="0" err="1"/>
              <a:t>brukes</a:t>
            </a:r>
            <a:r>
              <a:rPr lang="en-GB" sz="2800" dirty="0"/>
              <a:t> </a:t>
            </a:r>
            <a:r>
              <a:rPr lang="en-GB" sz="2800" dirty="0" err="1"/>
              <a:t>på</a:t>
            </a:r>
            <a:r>
              <a:rPr lang="en-GB" sz="2800" dirty="0"/>
              <a:t> å promoter </a:t>
            </a:r>
            <a:r>
              <a:rPr lang="en-GB" sz="2800" dirty="0" err="1"/>
              <a:t>kjøtt</a:t>
            </a:r>
            <a:r>
              <a:rPr lang="en-GB" sz="2800" dirty="0"/>
              <a:t> </a:t>
            </a:r>
            <a:r>
              <a:rPr lang="en-GB" sz="2800" dirty="0" err="1"/>
              <a:t>og</a:t>
            </a:r>
            <a:r>
              <a:rPr lang="en-GB" sz="2800" dirty="0"/>
              <a:t> egg </a:t>
            </a:r>
            <a:r>
              <a:rPr lang="en-GB" sz="2800" dirty="0" err="1"/>
              <a:t>til</a:t>
            </a:r>
            <a:r>
              <a:rPr lang="en-GB" sz="2800" dirty="0"/>
              <a:t> </a:t>
            </a:r>
            <a:r>
              <a:rPr lang="en-GB" sz="2800" dirty="0" err="1"/>
              <a:t>forbrukere</a:t>
            </a:r>
            <a:r>
              <a:rPr lang="en-GB" sz="2800" dirty="0"/>
              <a:t> </a:t>
            </a:r>
            <a:r>
              <a:rPr lang="en-GB" sz="2800" dirty="0" err="1"/>
              <a:t>enn</a:t>
            </a:r>
            <a:r>
              <a:rPr lang="en-GB" sz="2800" dirty="0"/>
              <a:t> </a:t>
            </a:r>
            <a:r>
              <a:rPr lang="en-GB" sz="2800" dirty="0" err="1"/>
              <a:t>frukt</a:t>
            </a:r>
            <a:r>
              <a:rPr lang="en-GB" sz="2800" dirty="0"/>
              <a:t> </a:t>
            </a:r>
            <a:r>
              <a:rPr lang="en-GB" sz="2800" dirty="0" err="1"/>
              <a:t>og</a:t>
            </a:r>
            <a:r>
              <a:rPr lang="en-GB" sz="2800" dirty="0"/>
              <a:t> </a:t>
            </a:r>
            <a:r>
              <a:rPr lang="en-GB" sz="2800" dirty="0" err="1"/>
              <a:t>grønt</a:t>
            </a:r>
            <a:endParaRPr lang="en-GB" sz="2800" dirty="0"/>
          </a:p>
        </p:txBody>
      </p:sp>
      <p:sp>
        <p:nvSpPr>
          <p:cNvPr id="8" name="Text Placeholder 7">
            <a:extLst>
              <a:ext uri="{FF2B5EF4-FFF2-40B4-BE49-F238E27FC236}">
                <a16:creationId xmlns:a16="http://schemas.microsoft.com/office/drawing/2014/main" id="{32BA7C44-1A12-1F4F-5E93-C46944BB8ECD}"/>
              </a:ext>
            </a:extLst>
          </p:cNvPr>
          <p:cNvSpPr>
            <a:spLocks noGrp="1"/>
          </p:cNvSpPr>
          <p:nvPr>
            <p:ph type="body" sz="quarter" idx="13"/>
          </p:nvPr>
        </p:nvSpPr>
        <p:spPr>
          <a:xfrm>
            <a:off x="7704900" y="1420813"/>
            <a:ext cx="4038865" cy="2008188"/>
          </a:xfrm>
        </p:spPr>
        <p:txBody>
          <a:bodyPr>
            <a:normAutofit/>
          </a:bodyPr>
          <a:lstStyle/>
          <a:p>
            <a:r>
              <a:rPr lang="en-GB" sz="7200" dirty="0"/>
              <a:t>40 %</a:t>
            </a:r>
          </a:p>
        </p:txBody>
      </p:sp>
      <p:sp>
        <p:nvSpPr>
          <p:cNvPr id="9" name="Text Placeholder 8">
            <a:extLst>
              <a:ext uri="{FF2B5EF4-FFF2-40B4-BE49-F238E27FC236}">
                <a16:creationId xmlns:a16="http://schemas.microsoft.com/office/drawing/2014/main" id="{B7B5AC72-3F59-D3C2-640A-1E4F8F9D0AB0}"/>
              </a:ext>
            </a:extLst>
          </p:cNvPr>
          <p:cNvSpPr>
            <a:spLocks noGrp="1"/>
          </p:cNvSpPr>
          <p:nvPr>
            <p:ph type="body" sz="quarter" idx="14"/>
          </p:nvPr>
        </p:nvSpPr>
        <p:spPr>
          <a:xfrm>
            <a:off x="8222031" y="3601661"/>
            <a:ext cx="3004602" cy="1719792"/>
          </a:xfrm>
        </p:spPr>
        <p:txBody>
          <a:bodyPr>
            <a:normAutofit/>
          </a:bodyPr>
          <a:lstStyle/>
          <a:p>
            <a:r>
              <a:rPr lang="en-GB" sz="2800" dirty="0" err="1"/>
              <a:t>Oppgir</a:t>
            </a:r>
            <a:r>
              <a:rPr lang="en-GB" sz="2800" dirty="0"/>
              <a:t> at de </a:t>
            </a:r>
            <a:r>
              <a:rPr lang="en-GB" sz="2800" dirty="0" err="1"/>
              <a:t>vil</a:t>
            </a:r>
            <a:r>
              <a:rPr lang="en-GB" sz="2800" dirty="0"/>
              <a:t> </a:t>
            </a:r>
            <a:r>
              <a:rPr lang="en-GB" sz="2800" dirty="0" err="1"/>
              <a:t>spise</a:t>
            </a:r>
            <a:r>
              <a:rPr lang="en-GB" sz="2800" dirty="0"/>
              <a:t> </a:t>
            </a:r>
            <a:r>
              <a:rPr lang="en-GB" sz="2800" dirty="0" err="1"/>
              <a:t>mindre</a:t>
            </a:r>
            <a:r>
              <a:rPr lang="en-GB" sz="2800" dirty="0"/>
              <a:t> </a:t>
            </a:r>
            <a:r>
              <a:rPr lang="en-GB" sz="2800" dirty="0" err="1"/>
              <a:t>kjøtt</a:t>
            </a:r>
            <a:endParaRPr lang="en-GB" sz="2800" dirty="0"/>
          </a:p>
        </p:txBody>
      </p:sp>
      <p:sp>
        <p:nvSpPr>
          <p:cNvPr id="11" name="Text Placeholder 10">
            <a:extLst>
              <a:ext uri="{FF2B5EF4-FFF2-40B4-BE49-F238E27FC236}">
                <a16:creationId xmlns:a16="http://schemas.microsoft.com/office/drawing/2014/main" id="{69D4FCA1-E888-E0B4-CCEF-72FD8316F062}"/>
              </a:ext>
            </a:extLst>
          </p:cNvPr>
          <p:cNvSpPr>
            <a:spLocks noGrp="1"/>
          </p:cNvSpPr>
          <p:nvPr>
            <p:ph type="body" sz="quarter" idx="10"/>
          </p:nvPr>
        </p:nvSpPr>
        <p:spPr>
          <a:xfrm>
            <a:off x="586030" y="1420813"/>
            <a:ext cx="3004601" cy="2008188"/>
          </a:xfrm>
        </p:spPr>
        <p:txBody>
          <a:bodyPr>
            <a:normAutofit/>
          </a:bodyPr>
          <a:lstStyle/>
          <a:p>
            <a:r>
              <a:rPr lang="en-GB" sz="7200" dirty="0"/>
              <a:t>4,5</a:t>
            </a:r>
          </a:p>
        </p:txBody>
      </p:sp>
    </p:spTree>
    <p:extLst>
      <p:ext uri="{BB962C8B-B14F-4D97-AF65-F5344CB8AC3E}">
        <p14:creationId xmlns:p14="http://schemas.microsoft.com/office/powerpoint/2010/main" val="535525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lanet earth with clouds and water&#10;&#10;Description automatically generated with medium confidence">
            <a:extLst>
              <a:ext uri="{FF2B5EF4-FFF2-40B4-BE49-F238E27FC236}">
                <a16:creationId xmlns:a16="http://schemas.microsoft.com/office/drawing/2014/main" id="{A6A34DB2-C690-E8CD-DD51-C2D93FC58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6023" y="1251976"/>
            <a:ext cx="6427650" cy="4544349"/>
          </a:xfrm>
          <a:prstGeom prst="rect">
            <a:avLst/>
          </a:prstGeom>
        </p:spPr>
      </p:pic>
      <p:sp>
        <p:nvSpPr>
          <p:cNvPr id="11" name="Subtitle 10">
            <a:extLst>
              <a:ext uri="{FF2B5EF4-FFF2-40B4-BE49-F238E27FC236}">
                <a16:creationId xmlns:a16="http://schemas.microsoft.com/office/drawing/2014/main" id="{C674A134-0039-792A-6C62-2844ED13F8B1}"/>
              </a:ext>
            </a:extLst>
          </p:cNvPr>
          <p:cNvSpPr>
            <a:spLocks noGrp="1"/>
          </p:cNvSpPr>
          <p:nvPr>
            <p:ph type="subTitle" idx="1"/>
          </p:nvPr>
        </p:nvSpPr>
        <p:spPr>
          <a:xfrm>
            <a:off x="795498" y="2439511"/>
            <a:ext cx="3004601" cy="1719150"/>
          </a:xfrm>
        </p:spPr>
        <p:txBody>
          <a:bodyPr/>
          <a:lstStyle/>
          <a:p>
            <a:endParaRPr lang="nb-NO" dirty="0"/>
          </a:p>
          <a:p>
            <a:r>
              <a:rPr lang="en-GB" dirty="0" err="1"/>
              <a:t>Jordbruk</a:t>
            </a:r>
            <a:r>
              <a:rPr lang="en-GB" dirty="0"/>
              <a:t> </a:t>
            </a:r>
            <a:r>
              <a:rPr lang="en-GB" dirty="0" err="1"/>
              <a:t>bruker</a:t>
            </a:r>
            <a:endParaRPr lang="en-GB" dirty="0"/>
          </a:p>
        </p:txBody>
      </p:sp>
      <p:sp>
        <p:nvSpPr>
          <p:cNvPr id="3" name="Subtitle 2">
            <a:extLst>
              <a:ext uri="{FF2B5EF4-FFF2-40B4-BE49-F238E27FC236}">
                <a16:creationId xmlns:a16="http://schemas.microsoft.com/office/drawing/2014/main" id="{45A919D1-1A65-98ED-E489-15DED40D8746}"/>
              </a:ext>
            </a:extLst>
          </p:cNvPr>
          <p:cNvSpPr>
            <a:spLocks noGrp="1"/>
          </p:cNvSpPr>
          <p:nvPr>
            <p:ph type="body" sz="quarter" idx="10"/>
          </p:nvPr>
        </p:nvSpPr>
        <p:spPr>
          <a:xfrm>
            <a:off x="721413" y="2520057"/>
            <a:ext cx="3004601" cy="2008188"/>
          </a:xfrm>
        </p:spPr>
        <p:txBody>
          <a:bodyPr>
            <a:normAutofit/>
          </a:bodyPr>
          <a:lstStyle/>
          <a:p>
            <a:r>
              <a:rPr lang="nb-NO" sz="9800" dirty="0"/>
              <a:t>50%</a:t>
            </a:r>
          </a:p>
        </p:txBody>
      </p:sp>
      <p:sp>
        <p:nvSpPr>
          <p:cNvPr id="12" name="Text Placeholder 11">
            <a:extLst>
              <a:ext uri="{FF2B5EF4-FFF2-40B4-BE49-F238E27FC236}">
                <a16:creationId xmlns:a16="http://schemas.microsoft.com/office/drawing/2014/main" id="{07CF585D-9E20-EE1F-BA1A-C0D39B194A33}"/>
              </a:ext>
            </a:extLst>
          </p:cNvPr>
          <p:cNvSpPr>
            <a:spLocks noGrp="1"/>
          </p:cNvSpPr>
          <p:nvPr>
            <p:ph type="body" sz="quarter" idx="11"/>
          </p:nvPr>
        </p:nvSpPr>
        <p:spPr>
          <a:xfrm>
            <a:off x="8439597" y="2421125"/>
            <a:ext cx="3004601" cy="2008188"/>
          </a:xfrm>
        </p:spPr>
        <p:txBody>
          <a:bodyPr>
            <a:normAutofit fontScale="92500"/>
          </a:bodyPr>
          <a:lstStyle/>
          <a:p>
            <a:r>
              <a:rPr lang="en-GB" dirty="0"/>
              <a:t>70%</a:t>
            </a:r>
          </a:p>
        </p:txBody>
      </p:sp>
      <p:sp>
        <p:nvSpPr>
          <p:cNvPr id="13" name="Text Placeholder 12">
            <a:extLst>
              <a:ext uri="{FF2B5EF4-FFF2-40B4-BE49-F238E27FC236}">
                <a16:creationId xmlns:a16="http://schemas.microsoft.com/office/drawing/2014/main" id="{602454C7-5139-129E-F9EE-1FE1C77AE694}"/>
              </a:ext>
            </a:extLst>
          </p:cNvPr>
          <p:cNvSpPr>
            <a:spLocks noGrp="1"/>
          </p:cNvSpPr>
          <p:nvPr>
            <p:ph type="body" sz="quarter" idx="12"/>
          </p:nvPr>
        </p:nvSpPr>
        <p:spPr>
          <a:xfrm>
            <a:off x="8413207" y="2630330"/>
            <a:ext cx="3004602" cy="560746"/>
          </a:xfrm>
        </p:spPr>
        <p:txBody>
          <a:bodyPr/>
          <a:lstStyle/>
          <a:p>
            <a:r>
              <a:rPr lang="en-GB" dirty="0"/>
              <a:t>Av </a:t>
            </a:r>
            <a:r>
              <a:rPr lang="en-GB" dirty="0" err="1"/>
              <a:t>jorbruksarealet</a:t>
            </a:r>
            <a:r>
              <a:rPr lang="en-GB" dirty="0"/>
              <a:t> </a:t>
            </a:r>
            <a:r>
              <a:rPr lang="en-GB" dirty="0" err="1"/>
              <a:t>går</a:t>
            </a:r>
            <a:endParaRPr lang="en-GB" dirty="0"/>
          </a:p>
        </p:txBody>
      </p:sp>
      <p:sp>
        <p:nvSpPr>
          <p:cNvPr id="16" name="Subtitle 10">
            <a:extLst>
              <a:ext uri="{FF2B5EF4-FFF2-40B4-BE49-F238E27FC236}">
                <a16:creationId xmlns:a16="http://schemas.microsoft.com/office/drawing/2014/main" id="{64DA899B-54E5-AAAB-1906-5A09DF38011B}"/>
              </a:ext>
            </a:extLst>
          </p:cNvPr>
          <p:cNvSpPr txBox="1">
            <a:spLocks/>
          </p:cNvSpPr>
          <p:nvPr/>
        </p:nvSpPr>
        <p:spPr>
          <a:xfrm>
            <a:off x="773303" y="3868962"/>
            <a:ext cx="3004601" cy="1719150"/>
          </a:xfrm>
          <a:prstGeom prst="rect">
            <a:avLst/>
          </a:prstGeom>
        </p:spPr>
        <p:txBody>
          <a:bodyPr vert="horz" lIns="91440" tIns="45720" rIns="91440" bIns="45720" rtlCol="0">
            <a:normAutofit/>
          </a:bodyPr>
          <a:lstStyle>
            <a:lvl1pPr marL="0" indent="0" algn="ctr" defTabSz="761970" rtl="0" eaLnBrk="1" latinLnBrk="0" hangingPunct="1">
              <a:lnSpc>
                <a:spcPct val="90000"/>
              </a:lnSpc>
              <a:spcBef>
                <a:spcPts val="833"/>
              </a:spcBef>
              <a:buFont typeface="Arial" panose="020B0604020202020204" pitchFamily="34" charset="0"/>
              <a:buNone/>
              <a:defRPr sz="2000" kern="1200">
                <a:solidFill>
                  <a:schemeClr val="tx1"/>
                </a:solidFill>
                <a:latin typeface="+mn-lt"/>
                <a:ea typeface="+mn-ea"/>
                <a:cs typeface="+mn-cs"/>
              </a:defRPr>
            </a:lvl1pPr>
            <a:lvl2pPr marL="380985" indent="0" algn="ctr" defTabSz="761970" rtl="0" eaLnBrk="1" latinLnBrk="0" hangingPunct="1">
              <a:lnSpc>
                <a:spcPct val="90000"/>
              </a:lnSpc>
              <a:spcBef>
                <a:spcPts val="417"/>
              </a:spcBef>
              <a:buFont typeface="Arial" panose="020B0604020202020204" pitchFamily="34" charset="0"/>
              <a:buNone/>
              <a:defRPr sz="1667" kern="1200">
                <a:solidFill>
                  <a:schemeClr val="tx1"/>
                </a:solidFill>
                <a:latin typeface="+mn-lt"/>
                <a:ea typeface="+mn-ea"/>
                <a:cs typeface="+mn-cs"/>
              </a:defRPr>
            </a:lvl2pPr>
            <a:lvl3pPr marL="761970" indent="0" algn="ctr" defTabSz="761970" rtl="0" eaLnBrk="1" latinLnBrk="0" hangingPunct="1">
              <a:lnSpc>
                <a:spcPct val="90000"/>
              </a:lnSpc>
              <a:spcBef>
                <a:spcPts val="417"/>
              </a:spcBef>
              <a:buFont typeface="Arial" panose="020B0604020202020204" pitchFamily="34" charset="0"/>
              <a:buNone/>
              <a:defRPr sz="1500" kern="1200">
                <a:solidFill>
                  <a:schemeClr val="tx1"/>
                </a:solidFill>
                <a:latin typeface="+mn-lt"/>
                <a:ea typeface="+mn-ea"/>
                <a:cs typeface="+mn-cs"/>
              </a:defRPr>
            </a:lvl3pPr>
            <a:lvl4pPr marL="1142954"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4pPr>
            <a:lvl5pPr marL="1523939"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5pPr>
            <a:lvl6pPr marL="1904924"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6pPr>
            <a:lvl7pPr marL="2285909"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7pPr>
            <a:lvl8pPr marL="2666893"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8pPr>
            <a:lvl9pPr marL="3047878"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9pPr>
          </a:lstStyle>
          <a:p>
            <a:endParaRPr lang="nb-NO" dirty="0"/>
          </a:p>
          <a:p>
            <a:r>
              <a:rPr lang="en-GB" dirty="0" err="1"/>
              <a:t>av</a:t>
            </a:r>
            <a:r>
              <a:rPr lang="en-GB" dirty="0"/>
              <a:t> </a:t>
            </a:r>
            <a:r>
              <a:rPr lang="en-GB" dirty="0" err="1"/>
              <a:t>verdens</a:t>
            </a:r>
            <a:r>
              <a:rPr lang="en-GB" dirty="0"/>
              <a:t> </a:t>
            </a:r>
            <a:r>
              <a:rPr lang="en-GB" dirty="0" err="1"/>
              <a:t>beboelige</a:t>
            </a:r>
            <a:r>
              <a:rPr lang="en-GB" dirty="0"/>
              <a:t> </a:t>
            </a:r>
            <a:r>
              <a:rPr lang="en-GB" dirty="0" err="1"/>
              <a:t>landareal</a:t>
            </a:r>
            <a:endParaRPr lang="en-GB" dirty="0"/>
          </a:p>
        </p:txBody>
      </p:sp>
      <p:sp>
        <p:nvSpPr>
          <p:cNvPr id="19" name="Subtitle 10">
            <a:extLst>
              <a:ext uri="{FF2B5EF4-FFF2-40B4-BE49-F238E27FC236}">
                <a16:creationId xmlns:a16="http://schemas.microsoft.com/office/drawing/2014/main" id="{BE61D1B7-5E53-871D-C6BA-94E371F474B4}"/>
              </a:ext>
            </a:extLst>
          </p:cNvPr>
          <p:cNvSpPr txBox="1">
            <a:spLocks/>
          </p:cNvSpPr>
          <p:nvPr/>
        </p:nvSpPr>
        <p:spPr>
          <a:xfrm>
            <a:off x="8465986" y="3759205"/>
            <a:ext cx="3004601" cy="1719150"/>
          </a:xfrm>
          <a:prstGeom prst="rect">
            <a:avLst/>
          </a:prstGeom>
        </p:spPr>
        <p:txBody>
          <a:bodyPr vert="horz" lIns="91440" tIns="45720" rIns="91440" bIns="45720" rtlCol="0">
            <a:normAutofit/>
          </a:bodyPr>
          <a:lstStyle>
            <a:lvl1pPr marL="0" indent="0" algn="ctr" defTabSz="761970" rtl="0" eaLnBrk="1" latinLnBrk="0" hangingPunct="1">
              <a:lnSpc>
                <a:spcPct val="90000"/>
              </a:lnSpc>
              <a:spcBef>
                <a:spcPts val="833"/>
              </a:spcBef>
              <a:buFont typeface="Arial" panose="020B0604020202020204" pitchFamily="34" charset="0"/>
              <a:buNone/>
              <a:defRPr sz="2000" kern="1200">
                <a:solidFill>
                  <a:schemeClr val="tx1"/>
                </a:solidFill>
                <a:latin typeface="+mn-lt"/>
                <a:ea typeface="+mn-ea"/>
                <a:cs typeface="+mn-cs"/>
              </a:defRPr>
            </a:lvl1pPr>
            <a:lvl2pPr marL="380985" indent="0" algn="ctr" defTabSz="761970" rtl="0" eaLnBrk="1" latinLnBrk="0" hangingPunct="1">
              <a:lnSpc>
                <a:spcPct val="90000"/>
              </a:lnSpc>
              <a:spcBef>
                <a:spcPts val="417"/>
              </a:spcBef>
              <a:buFont typeface="Arial" panose="020B0604020202020204" pitchFamily="34" charset="0"/>
              <a:buNone/>
              <a:defRPr sz="1667" kern="1200">
                <a:solidFill>
                  <a:schemeClr val="tx1"/>
                </a:solidFill>
                <a:latin typeface="+mn-lt"/>
                <a:ea typeface="+mn-ea"/>
                <a:cs typeface="+mn-cs"/>
              </a:defRPr>
            </a:lvl2pPr>
            <a:lvl3pPr marL="761970" indent="0" algn="ctr" defTabSz="761970" rtl="0" eaLnBrk="1" latinLnBrk="0" hangingPunct="1">
              <a:lnSpc>
                <a:spcPct val="90000"/>
              </a:lnSpc>
              <a:spcBef>
                <a:spcPts val="417"/>
              </a:spcBef>
              <a:buFont typeface="Arial" panose="020B0604020202020204" pitchFamily="34" charset="0"/>
              <a:buNone/>
              <a:defRPr sz="1500" kern="1200">
                <a:solidFill>
                  <a:schemeClr val="tx1"/>
                </a:solidFill>
                <a:latin typeface="+mn-lt"/>
                <a:ea typeface="+mn-ea"/>
                <a:cs typeface="+mn-cs"/>
              </a:defRPr>
            </a:lvl3pPr>
            <a:lvl4pPr marL="1142954"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4pPr>
            <a:lvl5pPr marL="1523939"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5pPr>
            <a:lvl6pPr marL="1904924"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6pPr>
            <a:lvl7pPr marL="2285909"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7pPr>
            <a:lvl8pPr marL="2666893"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8pPr>
            <a:lvl9pPr marL="3047878" indent="0" algn="ctr" defTabSz="761970" rtl="0" eaLnBrk="1" latinLnBrk="0" hangingPunct="1">
              <a:lnSpc>
                <a:spcPct val="90000"/>
              </a:lnSpc>
              <a:spcBef>
                <a:spcPts val="417"/>
              </a:spcBef>
              <a:buFont typeface="Arial" panose="020B0604020202020204" pitchFamily="34" charset="0"/>
              <a:buNone/>
              <a:defRPr sz="1333" kern="1200">
                <a:solidFill>
                  <a:schemeClr val="tx1"/>
                </a:solidFill>
                <a:latin typeface="+mn-lt"/>
                <a:ea typeface="+mn-ea"/>
                <a:cs typeface="+mn-cs"/>
              </a:defRPr>
            </a:lvl9pPr>
          </a:lstStyle>
          <a:p>
            <a:endParaRPr lang="nb-NO" dirty="0"/>
          </a:p>
          <a:p>
            <a:r>
              <a:rPr lang="en-GB" dirty="0"/>
              <a:t>med </a:t>
            </a:r>
            <a:r>
              <a:rPr lang="en-GB" dirty="0" err="1"/>
              <a:t>til</a:t>
            </a:r>
            <a:r>
              <a:rPr lang="en-GB" dirty="0"/>
              <a:t> </a:t>
            </a:r>
            <a:r>
              <a:rPr lang="en-GB" dirty="0" err="1"/>
              <a:t>husdyrhold</a:t>
            </a:r>
            <a:r>
              <a:rPr lang="en-GB" dirty="0"/>
              <a:t> </a:t>
            </a:r>
            <a:r>
              <a:rPr lang="en-GB" dirty="0" err="1"/>
              <a:t>og</a:t>
            </a:r>
            <a:r>
              <a:rPr lang="en-GB" dirty="0"/>
              <a:t> </a:t>
            </a:r>
            <a:r>
              <a:rPr lang="en-GB" dirty="0" err="1"/>
              <a:t>fòrproduksjon</a:t>
            </a:r>
            <a:endParaRPr lang="en-GB" dirty="0"/>
          </a:p>
        </p:txBody>
      </p:sp>
      <p:pic>
        <p:nvPicPr>
          <p:cNvPr id="21" name="Graphic 20" descr="Barn with solid fill">
            <a:extLst>
              <a:ext uri="{FF2B5EF4-FFF2-40B4-BE49-F238E27FC236}">
                <a16:creationId xmlns:a16="http://schemas.microsoft.com/office/drawing/2014/main" id="{4E02843F-A2C5-1E3C-9ED9-337FB97135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75371" y="1956587"/>
            <a:ext cx="914400" cy="914400"/>
          </a:xfrm>
          <a:prstGeom prst="rect">
            <a:avLst/>
          </a:prstGeom>
        </p:spPr>
      </p:pic>
      <p:pic>
        <p:nvPicPr>
          <p:cNvPr id="23" name="Graphic 22" descr="Cow with solid fill">
            <a:extLst>
              <a:ext uri="{FF2B5EF4-FFF2-40B4-BE49-F238E27FC236}">
                <a16:creationId xmlns:a16="http://schemas.microsoft.com/office/drawing/2014/main" id="{56B988A8-FBA6-25B1-1FDC-1C688B29B5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6284" y="1802818"/>
            <a:ext cx="914400" cy="914400"/>
          </a:xfrm>
          <a:prstGeom prst="rect">
            <a:avLst/>
          </a:prstGeom>
        </p:spPr>
      </p:pic>
      <p:pic>
        <p:nvPicPr>
          <p:cNvPr id="25" name="Graphic 24" descr="Sheep with solid fill">
            <a:extLst>
              <a:ext uri="{FF2B5EF4-FFF2-40B4-BE49-F238E27FC236}">
                <a16:creationId xmlns:a16="http://schemas.microsoft.com/office/drawing/2014/main" id="{940DD1E2-D1DF-7CBE-7119-BF49EF5FEE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05752" y="1802818"/>
            <a:ext cx="914400" cy="914400"/>
          </a:xfrm>
          <a:prstGeom prst="rect">
            <a:avLst/>
          </a:prstGeom>
        </p:spPr>
      </p:pic>
      <p:pic>
        <p:nvPicPr>
          <p:cNvPr id="27" name="Graphic 26" descr="Pig with solid fill">
            <a:extLst>
              <a:ext uri="{FF2B5EF4-FFF2-40B4-BE49-F238E27FC236}">
                <a16:creationId xmlns:a16="http://schemas.microsoft.com/office/drawing/2014/main" id="{E3D0A58E-5883-8703-DB5C-A49BD823EB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92632" y="1900361"/>
            <a:ext cx="823997" cy="823997"/>
          </a:xfrm>
          <a:prstGeom prst="rect">
            <a:avLst/>
          </a:prstGeom>
        </p:spPr>
      </p:pic>
    </p:spTree>
    <p:extLst>
      <p:ext uri="{BB962C8B-B14F-4D97-AF65-F5344CB8AC3E}">
        <p14:creationId xmlns:p14="http://schemas.microsoft.com/office/powerpoint/2010/main" val="846752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73456D-F92D-04DB-DBA0-04225074E3D9}"/>
              </a:ext>
            </a:extLst>
          </p:cNvPr>
          <p:cNvSpPr>
            <a:spLocks noGrp="1"/>
          </p:cNvSpPr>
          <p:nvPr>
            <p:ph type="subTitle" idx="1"/>
          </p:nvPr>
        </p:nvSpPr>
        <p:spPr/>
        <p:txBody>
          <a:bodyPr/>
          <a:lstStyle/>
          <a:p>
            <a:endParaRPr lang="en-GB"/>
          </a:p>
        </p:txBody>
      </p:sp>
      <p:sp>
        <p:nvSpPr>
          <p:cNvPr id="3" name="Text Placeholder 2">
            <a:extLst>
              <a:ext uri="{FF2B5EF4-FFF2-40B4-BE49-F238E27FC236}">
                <a16:creationId xmlns:a16="http://schemas.microsoft.com/office/drawing/2014/main" id="{40CBAD5F-D0B7-CCB8-12B5-CF83273EBE2E}"/>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2080B942-1947-D542-051F-F5CF8C1F0F9B}"/>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FB77DF0F-D00C-5D59-D687-87258E039510}"/>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161FFBED-AC8F-4D1A-DBEC-2DFA22772F3A}"/>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7F2900D2-785D-32A3-0822-774D7404E49A}"/>
              </a:ext>
            </a:extLst>
          </p:cNvPr>
          <p:cNvSpPr>
            <a:spLocks noGrp="1"/>
          </p:cNvSpPr>
          <p:nvPr>
            <p:ph type="body" sz="quarter" idx="14"/>
          </p:nvPr>
        </p:nvSpPr>
        <p:spPr/>
        <p:txBody>
          <a:bodyPr/>
          <a:lstStyle/>
          <a:p>
            <a:endParaRPr lang="en-GB"/>
          </a:p>
        </p:txBody>
      </p:sp>
      <p:pic>
        <p:nvPicPr>
          <p:cNvPr id="9" name="Picture 8">
            <a:extLst>
              <a:ext uri="{FF2B5EF4-FFF2-40B4-BE49-F238E27FC236}">
                <a16:creationId xmlns:a16="http://schemas.microsoft.com/office/drawing/2014/main" id="{23A5B06A-3C7C-19A9-D40F-2FD301127F2B}"/>
              </a:ext>
            </a:extLst>
          </p:cNvPr>
          <p:cNvPicPr>
            <a:picLocks noChangeAspect="1"/>
          </p:cNvPicPr>
          <p:nvPr/>
        </p:nvPicPr>
        <p:blipFill>
          <a:blip r:embed="rId3"/>
          <a:stretch>
            <a:fillRect/>
          </a:stretch>
        </p:blipFill>
        <p:spPr>
          <a:xfrm>
            <a:off x="2711707" y="0"/>
            <a:ext cx="6768586" cy="6858000"/>
          </a:xfrm>
          <a:prstGeom prst="rect">
            <a:avLst/>
          </a:prstGeom>
        </p:spPr>
      </p:pic>
      <p:pic>
        <p:nvPicPr>
          <p:cNvPr id="11" name="Picture 10">
            <a:extLst>
              <a:ext uri="{FF2B5EF4-FFF2-40B4-BE49-F238E27FC236}">
                <a16:creationId xmlns:a16="http://schemas.microsoft.com/office/drawing/2014/main" id="{5F7900AE-6697-E675-2997-53CDC323EE8F}"/>
              </a:ext>
            </a:extLst>
          </p:cNvPr>
          <p:cNvPicPr>
            <a:picLocks noChangeAspect="1"/>
          </p:cNvPicPr>
          <p:nvPr/>
        </p:nvPicPr>
        <p:blipFill>
          <a:blip r:embed="rId4"/>
          <a:stretch>
            <a:fillRect/>
          </a:stretch>
        </p:blipFill>
        <p:spPr>
          <a:xfrm>
            <a:off x="0" y="19529"/>
            <a:ext cx="2805755" cy="697647"/>
          </a:xfrm>
          <a:prstGeom prst="rect">
            <a:avLst/>
          </a:prstGeom>
        </p:spPr>
      </p:pic>
      <p:sp>
        <p:nvSpPr>
          <p:cNvPr id="12" name="TextBox 11">
            <a:extLst>
              <a:ext uri="{FF2B5EF4-FFF2-40B4-BE49-F238E27FC236}">
                <a16:creationId xmlns:a16="http://schemas.microsoft.com/office/drawing/2014/main" id="{A4BD6956-C907-6C10-061E-D935D950F2B6}"/>
              </a:ext>
            </a:extLst>
          </p:cNvPr>
          <p:cNvSpPr txBox="1"/>
          <p:nvPr/>
        </p:nvSpPr>
        <p:spPr>
          <a:xfrm>
            <a:off x="2958353" y="717176"/>
            <a:ext cx="5737412" cy="986118"/>
          </a:xfrm>
          <a:prstGeom prst="rect">
            <a:avLst/>
          </a:prstGeom>
          <a:noFill/>
          <a:ln w="66675">
            <a:solidFill>
              <a:schemeClr val="accent1"/>
            </a:solidFill>
          </a:ln>
        </p:spPr>
        <p:txBody>
          <a:bodyPr wrap="square" rtlCol="0">
            <a:spAutoFit/>
          </a:bodyPr>
          <a:lstStyle/>
          <a:p>
            <a:endParaRPr lang="en-GB" dirty="0"/>
          </a:p>
        </p:txBody>
      </p:sp>
    </p:spTree>
    <p:extLst>
      <p:ext uri="{BB962C8B-B14F-4D97-AF65-F5344CB8AC3E}">
        <p14:creationId xmlns:p14="http://schemas.microsoft.com/office/powerpoint/2010/main" val="1774389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6FCCDD8-C128-5F92-6E8C-A762B425006C}"/>
              </a:ext>
            </a:extLst>
          </p:cNvPr>
          <p:cNvSpPr>
            <a:spLocks noGrp="1"/>
          </p:cNvSpPr>
          <p:nvPr>
            <p:ph type="subTitle" idx="1"/>
          </p:nvPr>
        </p:nvSpPr>
        <p:spPr/>
        <p:txBody>
          <a:bodyPr/>
          <a:lstStyle/>
          <a:p>
            <a:endParaRPr lang="en-GB"/>
          </a:p>
        </p:txBody>
      </p:sp>
      <p:sp>
        <p:nvSpPr>
          <p:cNvPr id="3" name="Text Placeholder 2">
            <a:extLst>
              <a:ext uri="{FF2B5EF4-FFF2-40B4-BE49-F238E27FC236}">
                <a16:creationId xmlns:a16="http://schemas.microsoft.com/office/drawing/2014/main" id="{449B9764-3A3C-466B-5820-5AF0852A34C5}"/>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45B1ABB2-F986-9317-9326-8D29E425F4EB}"/>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F8129ED6-B72C-A421-FDE0-BEDA1F2AB5E5}"/>
              </a:ext>
            </a:extLst>
          </p:cNvPr>
          <p:cNvSpPr>
            <a:spLocks noGrp="1"/>
          </p:cNvSpPr>
          <p:nvPr>
            <p:ph type="body" sz="quarter" idx="12"/>
          </p:nvPr>
        </p:nvSpPr>
        <p:spPr/>
        <p:txBody>
          <a:bodyPr/>
          <a:lstStyle/>
          <a:p>
            <a:endParaRPr lang="en-GB"/>
          </a:p>
        </p:txBody>
      </p:sp>
      <p:sp>
        <p:nvSpPr>
          <p:cNvPr id="6" name="Text Placeholder 5">
            <a:extLst>
              <a:ext uri="{FF2B5EF4-FFF2-40B4-BE49-F238E27FC236}">
                <a16:creationId xmlns:a16="http://schemas.microsoft.com/office/drawing/2014/main" id="{6EE527DD-ED91-5BBC-6EBA-5DA5F0EA8DAB}"/>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26721FD7-E3A2-DEDB-CBFF-37E9398D6E35}"/>
              </a:ext>
            </a:extLst>
          </p:cNvPr>
          <p:cNvSpPr>
            <a:spLocks noGrp="1"/>
          </p:cNvSpPr>
          <p:nvPr>
            <p:ph type="body" sz="quarter" idx="14"/>
          </p:nvPr>
        </p:nvSpPr>
        <p:spPr/>
        <p:txBody>
          <a:bodyPr/>
          <a:lstStyle/>
          <a:p>
            <a:endParaRPr lang="en-GB"/>
          </a:p>
        </p:txBody>
      </p:sp>
      <p:pic>
        <p:nvPicPr>
          <p:cNvPr id="2052" name="Picture 4" descr="No photo description available.">
            <a:extLst>
              <a:ext uri="{FF2B5EF4-FFF2-40B4-BE49-F238E27FC236}">
                <a16:creationId xmlns:a16="http://schemas.microsoft.com/office/drawing/2014/main" id="{38C9583C-C5DC-7798-D45D-EC7262182A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754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C218F-3FC1-0580-E7C2-DE1D33A53C79}"/>
              </a:ext>
            </a:extLst>
          </p:cNvPr>
          <p:cNvSpPr>
            <a:spLocks noGrp="1"/>
          </p:cNvSpPr>
          <p:nvPr>
            <p:ph type="title"/>
          </p:nvPr>
        </p:nvSpPr>
        <p:spPr/>
        <p:txBody>
          <a:bodyPr/>
          <a:lstStyle/>
          <a:p>
            <a:r>
              <a:rPr lang="en-GB" dirty="0" err="1"/>
              <a:t>Bønner</a:t>
            </a:r>
            <a:r>
              <a:rPr lang="en-GB" dirty="0"/>
              <a:t> vs. </a:t>
            </a:r>
            <a:r>
              <a:rPr lang="en-GB" dirty="0" err="1"/>
              <a:t>storfekjøtt</a:t>
            </a:r>
            <a:endParaRPr lang="en-GB" dirty="0"/>
          </a:p>
        </p:txBody>
      </p:sp>
      <p:sp>
        <p:nvSpPr>
          <p:cNvPr id="22" name="Picture Placeholder 21">
            <a:extLst>
              <a:ext uri="{FF2B5EF4-FFF2-40B4-BE49-F238E27FC236}">
                <a16:creationId xmlns:a16="http://schemas.microsoft.com/office/drawing/2014/main" id="{F1F3DD43-73FB-AC54-B891-EE5A6B7C10B8}"/>
              </a:ext>
            </a:extLst>
          </p:cNvPr>
          <p:cNvSpPr>
            <a:spLocks noGrp="1"/>
          </p:cNvSpPr>
          <p:nvPr>
            <p:ph type="pic" sz="quarter" idx="10"/>
          </p:nvPr>
        </p:nvSpPr>
        <p:spPr>
          <a:xfrm>
            <a:off x="2564475" y="5781776"/>
            <a:ext cx="1382834" cy="495230"/>
          </a:xfrm>
        </p:spPr>
        <p:txBody>
          <a:bodyPr>
            <a:noAutofit/>
          </a:bodyPr>
          <a:lstStyle/>
          <a:p>
            <a:pPr marL="0" indent="0">
              <a:buNone/>
            </a:pPr>
            <a:r>
              <a:rPr lang="en-GB" sz="3000" dirty="0"/>
              <a:t>0,7</a:t>
            </a:r>
          </a:p>
        </p:txBody>
      </p:sp>
      <p:pic>
        <p:nvPicPr>
          <p:cNvPr id="16" name="Graphic 15" descr="Agriculture with solid fill">
            <a:extLst>
              <a:ext uri="{FF2B5EF4-FFF2-40B4-BE49-F238E27FC236}">
                <a16:creationId xmlns:a16="http://schemas.microsoft.com/office/drawing/2014/main" id="{7443250D-4953-91D1-5928-5564A05163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2502" y="4962379"/>
            <a:ext cx="914400" cy="914400"/>
          </a:xfrm>
          <a:prstGeom prst="rect">
            <a:avLst/>
          </a:prstGeom>
        </p:spPr>
      </p:pic>
      <p:pic>
        <p:nvPicPr>
          <p:cNvPr id="20" name="Graphic 19" descr="Bubbles with solid fill">
            <a:extLst>
              <a:ext uri="{FF2B5EF4-FFF2-40B4-BE49-F238E27FC236}">
                <a16:creationId xmlns:a16="http://schemas.microsoft.com/office/drawing/2014/main" id="{C921CE49-4F3E-AC23-3225-E88C6B57A4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2013" y="4935814"/>
            <a:ext cx="914400" cy="914400"/>
          </a:xfrm>
          <a:prstGeom prst="rect">
            <a:avLst/>
          </a:prstGeom>
        </p:spPr>
      </p:pic>
      <p:sp>
        <p:nvSpPr>
          <p:cNvPr id="23" name="Picture Placeholder 21">
            <a:extLst>
              <a:ext uri="{FF2B5EF4-FFF2-40B4-BE49-F238E27FC236}">
                <a16:creationId xmlns:a16="http://schemas.microsoft.com/office/drawing/2014/main" id="{73C96EA5-0CFA-9C47-CCE1-073A3B0320D9}"/>
              </a:ext>
            </a:extLst>
          </p:cNvPr>
          <p:cNvSpPr txBox="1">
            <a:spLocks/>
          </p:cNvSpPr>
          <p:nvPr/>
        </p:nvSpPr>
        <p:spPr>
          <a:xfrm>
            <a:off x="2179158" y="4467149"/>
            <a:ext cx="1382834" cy="495230"/>
          </a:xfrm>
          <a:prstGeom prst="roundRect">
            <a:avLst>
              <a:gd name="adj" fmla="val 6666"/>
            </a:avLst>
          </a:prstGeom>
        </p:spPr>
        <p:txBody>
          <a:bodyPr vert="horz" lIns="91440" tIns="45720" rIns="91440" bIns="45720" rtlCol="0">
            <a:no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GB" sz="3000" dirty="0"/>
              <a:t>CO2</a:t>
            </a:r>
          </a:p>
        </p:txBody>
      </p:sp>
      <p:sp>
        <p:nvSpPr>
          <p:cNvPr id="26" name="Picture Placeholder 21">
            <a:extLst>
              <a:ext uri="{FF2B5EF4-FFF2-40B4-BE49-F238E27FC236}">
                <a16:creationId xmlns:a16="http://schemas.microsoft.com/office/drawing/2014/main" id="{4DA9D161-F844-92B3-1E50-B43686BCADDD}"/>
              </a:ext>
            </a:extLst>
          </p:cNvPr>
          <p:cNvSpPr txBox="1">
            <a:spLocks/>
          </p:cNvSpPr>
          <p:nvPr/>
        </p:nvSpPr>
        <p:spPr>
          <a:xfrm>
            <a:off x="4199553" y="5770519"/>
            <a:ext cx="1382834" cy="495230"/>
          </a:xfrm>
          <a:prstGeom prst="roundRect">
            <a:avLst>
              <a:gd name="adj" fmla="val 6666"/>
            </a:avLst>
          </a:prstGeom>
        </p:spPr>
        <p:txBody>
          <a:bodyPr vert="horz" lIns="91440" tIns="45720" rIns="91440" bIns="45720" rtlCol="0">
            <a:no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GB" sz="3000" dirty="0"/>
              <a:t>10 </a:t>
            </a:r>
          </a:p>
        </p:txBody>
      </p:sp>
      <p:sp>
        <p:nvSpPr>
          <p:cNvPr id="27" name="Picture Placeholder 21">
            <a:extLst>
              <a:ext uri="{FF2B5EF4-FFF2-40B4-BE49-F238E27FC236}">
                <a16:creationId xmlns:a16="http://schemas.microsoft.com/office/drawing/2014/main" id="{6732CFA7-184E-D2EF-297F-82751F54552E}"/>
              </a:ext>
            </a:extLst>
          </p:cNvPr>
          <p:cNvSpPr txBox="1">
            <a:spLocks/>
          </p:cNvSpPr>
          <p:nvPr/>
        </p:nvSpPr>
        <p:spPr>
          <a:xfrm>
            <a:off x="4173365" y="4493714"/>
            <a:ext cx="1382834" cy="495230"/>
          </a:xfrm>
          <a:prstGeom prst="roundRect">
            <a:avLst>
              <a:gd name="adj" fmla="val 6666"/>
            </a:avLst>
          </a:prstGeom>
        </p:spPr>
        <p:txBody>
          <a:bodyPr vert="horz" lIns="91440" tIns="45720" rIns="91440" bIns="45720" rtlCol="0">
            <a:no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GB" sz="3000" dirty="0"/>
              <a:t>Areal</a:t>
            </a:r>
          </a:p>
        </p:txBody>
      </p:sp>
      <p:pic>
        <p:nvPicPr>
          <p:cNvPr id="29" name="Graphic 28" descr="Agriculture with solid fill">
            <a:extLst>
              <a:ext uri="{FF2B5EF4-FFF2-40B4-BE49-F238E27FC236}">
                <a16:creationId xmlns:a16="http://schemas.microsoft.com/office/drawing/2014/main" id="{5500CCF9-768C-F125-22AC-6843FC7ABA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0439" y="4975790"/>
            <a:ext cx="914400" cy="914400"/>
          </a:xfrm>
          <a:prstGeom prst="rect">
            <a:avLst/>
          </a:prstGeom>
        </p:spPr>
      </p:pic>
      <p:pic>
        <p:nvPicPr>
          <p:cNvPr id="30" name="Graphic 29" descr="Bubbles with solid fill">
            <a:extLst>
              <a:ext uri="{FF2B5EF4-FFF2-40B4-BE49-F238E27FC236}">
                <a16:creationId xmlns:a16="http://schemas.microsoft.com/office/drawing/2014/main" id="{70AA28D7-DB94-574B-F215-B65FF0F0F8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29136" y="4934307"/>
            <a:ext cx="914400" cy="914400"/>
          </a:xfrm>
          <a:prstGeom prst="rect">
            <a:avLst/>
          </a:prstGeom>
        </p:spPr>
      </p:pic>
      <p:sp>
        <p:nvSpPr>
          <p:cNvPr id="31" name="Picture Placeholder 21">
            <a:extLst>
              <a:ext uri="{FF2B5EF4-FFF2-40B4-BE49-F238E27FC236}">
                <a16:creationId xmlns:a16="http://schemas.microsoft.com/office/drawing/2014/main" id="{0D2FB900-2E0D-8067-D5A6-17954B926716}"/>
              </a:ext>
            </a:extLst>
          </p:cNvPr>
          <p:cNvSpPr txBox="1">
            <a:spLocks/>
          </p:cNvSpPr>
          <p:nvPr/>
        </p:nvSpPr>
        <p:spPr>
          <a:xfrm>
            <a:off x="6528996" y="5770519"/>
            <a:ext cx="1638541" cy="495230"/>
          </a:xfrm>
          <a:prstGeom prst="roundRect">
            <a:avLst>
              <a:gd name="adj" fmla="val 6666"/>
            </a:avLst>
          </a:prstGeom>
        </p:spPr>
        <p:txBody>
          <a:bodyPr vert="horz" lIns="91440" tIns="45720" rIns="91440" bIns="45720" rtlCol="0">
            <a:no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GB" sz="3000" dirty="0"/>
              <a:t>22,7</a:t>
            </a:r>
          </a:p>
        </p:txBody>
      </p:sp>
      <p:sp>
        <p:nvSpPr>
          <p:cNvPr id="32" name="Picture Placeholder 21">
            <a:extLst>
              <a:ext uri="{FF2B5EF4-FFF2-40B4-BE49-F238E27FC236}">
                <a16:creationId xmlns:a16="http://schemas.microsoft.com/office/drawing/2014/main" id="{0DA8E4E1-DCFD-5478-3CA9-05B8128ACE5E}"/>
              </a:ext>
            </a:extLst>
          </p:cNvPr>
          <p:cNvSpPr txBox="1">
            <a:spLocks/>
          </p:cNvSpPr>
          <p:nvPr/>
        </p:nvSpPr>
        <p:spPr>
          <a:xfrm>
            <a:off x="6532015" y="4467149"/>
            <a:ext cx="1382834" cy="495230"/>
          </a:xfrm>
          <a:prstGeom prst="roundRect">
            <a:avLst>
              <a:gd name="adj" fmla="val 6666"/>
            </a:avLst>
          </a:prstGeom>
        </p:spPr>
        <p:txBody>
          <a:bodyPr vert="horz" lIns="91440" tIns="45720" rIns="91440" bIns="45720" rtlCol="0">
            <a:no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GB" sz="3000" dirty="0"/>
              <a:t>CO2</a:t>
            </a:r>
          </a:p>
        </p:txBody>
      </p:sp>
      <p:sp>
        <p:nvSpPr>
          <p:cNvPr id="35" name="Picture Placeholder 21">
            <a:extLst>
              <a:ext uri="{FF2B5EF4-FFF2-40B4-BE49-F238E27FC236}">
                <a16:creationId xmlns:a16="http://schemas.microsoft.com/office/drawing/2014/main" id="{DBD48F55-A029-D000-9B2A-5C1C1FABF2CC}"/>
              </a:ext>
            </a:extLst>
          </p:cNvPr>
          <p:cNvSpPr txBox="1">
            <a:spLocks/>
          </p:cNvSpPr>
          <p:nvPr/>
        </p:nvSpPr>
        <p:spPr>
          <a:xfrm>
            <a:off x="8552410" y="5770519"/>
            <a:ext cx="1382834" cy="495230"/>
          </a:xfrm>
          <a:prstGeom prst="roundRect">
            <a:avLst>
              <a:gd name="adj" fmla="val 6666"/>
            </a:avLst>
          </a:prstGeom>
        </p:spPr>
        <p:txBody>
          <a:bodyPr vert="horz" lIns="91440" tIns="45720" rIns="91440" bIns="45720" rtlCol="0">
            <a:no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GB" sz="3000" dirty="0"/>
              <a:t>42</a:t>
            </a:r>
          </a:p>
        </p:txBody>
      </p:sp>
      <p:sp>
        <p:nvSpPr>
          <p:cNvPr id="36" name="Picture Placeholder 21">
            <a:extLst>
              <a:ext uri="{FF2B5EF4-FFF2-40B4-BE49-F238E27FC236}">
                <a16:creationId xmlns:a16="http://schemas.microsoft.com/office/drawing/2014/main" id="{80528FE9-953D-9EDE-6ACC-498C3C7B771D}"/>
              </a:ext>
            </a:extLst>
          </p:cNvPr>
          <p:cNvSpPr txBox="1">
            <a:spLocks/>
          </p:cNvSpPr>
          <p:nvPr/>
        </p:nvSpPr>
        <p:spPr>
          <a:xfrm>
            <a:off x="8526222" y="4500420"/>
            <a:ext cx="1382834" cy="495230"/>
          </a:xfrm>
          <a:prstGeom prst="roundRect">
            <a:avLst>
              <a:gd name="adj" fmla="val 6666"/>
            </a:avLst>
          </a:prstGeom>
        </p:spPr>
        <p:txBody>
          <a:bodyPr vert="horz" lIns="91440" tIns="45720" rIns="91440" bIns="45720" rtlCol="0">
            <a:no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GB" sz="3000" dirty="0"/>
              <a:t>Areal </a:t>
            </a:r>
          </a:p>
        </p:txBody>
      </p:sp>
      <p:pic>
        <p:nvPicPr>
          <p:cNvPr id="3" name="Picture 2">
            <a:extLst>
              <a:ext uri="{FF2B5EF4-FFF2-40B4-BE49-F238E27FC236}">
                <a16:creationId xmlns:a16="http://schemas.microsoft.com/office/drawing/2014/main" id="{A1345A5B-D088-B887-CC3C-ED4A0F70AB6A}"/>
              </a:ext>
            </a:extLst>
          </p:cNvPr>
          <p:cNvPicPr>
            <a:picLocks noChangeAspect="1"/>
          </p:cNvPicPr>
          <p:nvPr/>
        </p:nvPicPr>
        <p:blipFill>
          <a:blip r:embed="rId7"/>
          <a:stretch>
            <a:fillRect/>
          </a:stretch>
        </p:blipFill>
        <p:spPr>
          <a:xfrm>
            <a:off x="2793162" y="2054499"/>
            <a:ext cx="2037516" cy="2277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Kjøp Gilde Kjøttdeig 14% fett med salt og vann">
            <a:extLst>
              <a:ext uri="{FF2B5EF4-FFF2-40B4-BE49-F238E27FC236}">
                <a16:creationId xmlns:a16="http://schemas.microsoft.com/office/drawing/2014/main" id="{F8C453A3-0488-3F0E-AD52-50F89A1FB2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3265" y="2014891"/>
            <a:ext cx="2391721" cy="2277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696AF78-37B5-E3E6-E44F-05AE22882394}"/>
              </a:ext>
            </a:extLst>
          </p:cNvPr>
          <p:cNvSpPr txBox="1"/>
          <p:nvPr/>
        </p:nvSpPr>
        <p:spPr>
          <a:xfrm>
            <a:off x="5167463" y="1297487"/>
            <a:ext cx="3433284" cy="369332"/>
          </a:xfrm>
          <a:prstGeom prst="rect">
            <a:avLst/>
          </a:prstGeom>
          <a:noFill/>
        </p:spPr>
        <p:txBody>
          <a:bodyPr wrap="square" rtlCol="0">
            <a:spAutoFit/>
          </a:bodyPr>
          <a:lstStyle/>
          <a:p>
            <a:r>
              <a:rPr lang="en-GB" b="1" dirty="0" err="1"/>
              <a:t>Oppgitt</a:t>
            </a:r>
            <a:r>
              <a:rPr lang="en-GB" b="1" dirty="0"/>
              <a:t> per kg</a:t>
            </a:r>
          </a:p>
        </p:txBody>
      </p:sp>
    </p:spTree>
    <p:extLst>
      <p:ext uri="{BB962C8B-B14F-4D97-AF65-F5344CB8AC3E}">
        <p14:creationId xmlns:p14="http://schemas.microsoft.com/office/powerpoint/2010/main" val="200813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7" grpId="0"/>
      <p:bldP spid="31" grpId="0"/>
      <p:bldP spid="32"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32676E-F929-7A26-FED5-576DBE63AC11}"/>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56348038-5D6B-5A53-2547-5E16462FC6DB}"/>
              </a:ext>
            </a:extLst>
          </p:cNvPr>
          <p:cNvSpPr>
            <a:spLocks noGrp="1"/>
          </p:cNvSpPr>
          <p:nvPr>
            <p:ph idx="1"/>
          </p:nvPr>
        </p:nvSpPr>
        <p:spPr/>
        <p:txBody>
          <a:bodyPr/>
          <a:lstStyle/>
          <a:p>
            <a:endParaRPr lang="nb-NO"/>
          </a:p>
        </p:txBody>
      </p:sp>
      <p:pic>
        <p:nvPicPr>
          <p:cNvPr id="4" name="Bilde 3" descr="Et bilde som inneholder kalender&#10;&#10;Automatisk generert beskrivelse">
            <a:extLst>
              <a:ext uri="{FF2B5EF4-FFF2-40B4-BE49-F238E27FC236}">
                <a16:creationId xmlns:a16="http://schemas.microsoft.com/office/drawing/2014/main" id="{B42680A5-61F6-9068-34A5-FC11E747F1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606" y="-581832"/>
            <a:ext cx="6141394" cy="8188525"/>
          </a:xfrm>
          <a:prstGeom prst="rect">
            <a:avLst/>
          </a:prstGeom>
        </p:spPr>
      </p:pic>
      <p:pic>
        <p:nvPicPr>
          <p:cNvPr id="5" name="Bilde 4" descr="Et bilde som inneholder tekst, butikk&#10;&#10;Automatisk generert beskrivelse">
            <a:extLst>
              <a:ext uri="{FF2B5EF4-FFF2-40B4-BE49-F238E27FC236}">
                <a16:creationId xmlns:a16="http://schemas.microsoft.com/office/drawing/2014/main" id="{94DE4C78-ABE6-89B7-572A-8D70ACB95B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5889"/>
            <a:ext cx="6141394" cy="8188525"/>
          </a:xfrm>
          <a:prstGeom prst="rect">
            <a:avLst/>
          </a:prstGeom>
        </p:spPr>
      </p:pic>
    </p:spTree>
    <p:extLst>
      <p:ext uri="{BB962C8B-B14F-4D97-AF65-F5344CB8AC3E}">
        <p14:creationId xmlns:p14="http://schemas.microsoft.com/office/powerpoint/2010/main" val="1349417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Content Placeholder 4" descr="A black background with a black square&#10;&#10;Description automatically generated with medium confidence">
            <a:extLst>
              <a:ext uri="{FF2B5EF4-FFF2-40B4-BE49-F238E27FC236}">
                <a16:creationId xmlns:a16="http://schemas.microsoft.com/office/drawing/2014/main" id="{797F9ABC-C92C-E285-D07B-07116F12EF4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p:blipFill>
        <p:spPr>
          <a:xfrm>
            <a:off x="1338020" y="-3857999"/>
            <a:ext cx="9515960" cy="13450123"/>
          </a:xfrm>
          <a:noFill/>
        </p:spPr>
      </p:pic>
      <p:sp>
        <p:nvSpPr>
          <p:cNvPr id="9" name="TextBox 8">
            <a:extLst>
              <a:ext uri="{FF2B5EF4-FFF2-40B4-BE49-F238E27FC236}">
                <a16:creationId xmlns:a16="http://schemas.microsoft.com/office/drawing/2014/main" id="{1ECE7EE0-3924-9AFC-2A57-993EDED6D213}"/>
              </a:ext>
            </a:extLst>
          </p:cNvPr>
          <p:cNvSpPr txBox="1"/>
          <p:nvPr/>
        </p:nvSpPr>
        <p:spPr>
          <a:xfrm>
            <a:off x="3931171" y="5459130"/>
            <a:ext cx="6093500" cy="769441"/>
          </a:xfrm>
          <a:prstGeom prst="rect">
            <a:avLst/>
          </a:prstGeom>
          <a:noFill/>
        </p:spPr>
        <p:txBody>
          <a:bodyPr wrap="square">
            <a:spAutoFit/>
          </a:bodyPr>
          <a:lstStyle/>
          <a:p>
            <a:r>
              <a:rPr lang="en-GB" sz="4400" dirty="0" err="1">
                <a:latin typeface="+mj-lt"/>
              </a:rPr>
              <a:t>Hva</a:t>
            </a:r>
            <a:r>
              <a:rPr lang="en-GB" sz="4400" dirty="0">
                <a:latin typeface="+mj-lt"/>
              </a:rPr>
              <a:t> med </a:t>
            </a:r>
            <a:r>
              <a:rPr lang="en-GB" sz="4400" dirty="0" err="1">
                <a:latin typeface="+mj-lt"/>
              </a:rPr>
              <a:t>proteiner</a:t>
            </a:r>
            <a:r>
              <a:rPr lang="en-GB" sz="4400" dirty="0">
                <a:latin typeface="+mj-lt"/>
              </a:rPr>
              <a:t>?</a:t>
            </a:r>
          </a:p>
        </p:txBody>
      </p:sp>
    </p:spTree>
    <p:extLst>
      <p:ext uri="{BB962C8B-B14F-4D97-AF65-F5344CB8AC3E}">
        <p14:creationId xmlns:p14="http://schemas.microsoft.com/office/powerpoint/2010/main" val="1769183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F89C8-768A-22B2-0CDC-9D973BEEDB78}"/>
              </a:ext>
            </a:extLst>
          </p:cNvPr>
          <p:cNvSpPr>
            <a:spLocks noGrp="1"/>
          </p:cNvSpPr>
          <p:nvPr>
            <p:ph type="ctrTitle"/>
          </p:nvPr>
        </p:nvSpPr>
        <p:spPr>
          <a:xfrm>
            <a:off x="1524000" y="3429000"/>
            <a:ext cx="9144000" cy="2387865"/>
          </a:xfrm>
        </p:spPr>
        <p:txBody>
          <a:bodyPr>
            <a:normAutofit fontScale="90000"/>
          </a:bodyPr>
          <a:lstStyle/>
          <a:p>
            <a:r>
              <a:rPr lang="en-GB" dirty="0" err="1"/>
              <a:t>Spis</a:t>
            </a:r>
            <a:r>
              <a:rPr lang="en-GB" dirty="0"/>
              <a:t> </a:t>
            </a:r>
            <a:r>
              <a:rPr lang="en-GB" dirty="0" err="1"/>
              <a:t>på</a:t>
            </a:r>
            <a:r>
              <a:rPr lang="en-GB" dirty="0"/>
              <a:t> lag med </a:t>
            </a:r>
            <a:r>
              <a:rPr lang="en-GB" dirty="0" err="1"/>
              <a:t>norske</a:t>
            </a:r>
            <a:r>
              <a:rPr lang="en-GB" dirty="0"/>
              <a:t> </a:t>
            </a:r>
            <a:r>
              <a:rPr lang="en-GB" dirty="0" err="1"/>
              <a:t>bønder</a:t>
            </a:r>
            <a:endParaRPr lang="en-GB" dirty="0"/>
          </a:p>
        </p:txBody>
      </p:sp>
      <p:pic>
        <p:nvPicPr>
          <p:cNvPr id="2" name="Picture 1" descr="A close up of a sign&#10;&#10;Description automatically generated">
            <a:extLst>
              <a:ext uri="{FF2B5EF4-FFF2-40B4-BE49-F238E27FC236}">
                <a16:creationId xmlns:a16="http://schemas.microsoft.com/office/drawing/2014/main" id="{4D19F04B-F5AD-1CB0-C302-257DDF5DA41D}"/>
              </a:ext>
            </a:extLst>
          </p:cNvPr>
          <p:cNvPicPr>
            <a:picLocks noChangeAspect="1"/>
          </p:cNvPicPr>
          <p:nvPr/>
        </p:nvPicPr>
        <p:blipFill>
          <a:blip r:embed="rId3"/>
          <a:stretch>
            <a:fillRect/>
          </a:stretch>
        </p:blipFill>
        <p:spPr>
          <a:xfrm>
            <a:off x="9413015" y="5323176"/>
            <a:ext cx="2485701" cy="1163326"/>
          </a:xfrm>
          <a:prstGeom prst="rect">
            <a:avLst/>
          </a:prstGeom>
        </p:spPr>
      </p:pic>
    </p:spTree>
    <p:extLst>
      <p:ext uri="{BB962C8B-B14F-4D97-AF65-F5344CB8AC3E}">
        <p14:creationId xmlns:p14="http://schemas.microsoft.com/office/powerpoint/2010/main" val="2990494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6DD6-0416-88CA-F809-D9E35755787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5FF5042-16A1-C823-51B9-80FA1E948C8B}"/>
              </a:ext>
            </a:extLst>
          </p:cNvPr>
          <p:cNvSpPr>
            <a:spLocks noGrp="1"/>
          </p:cNvSpPr>
          <p:nvPr>
            <p:ph type="subTitle" idx="1"/>
          </p:nvPr>
        </p:nvSpPr>
        <p:spPr/>
        <p:txBody>
          <a:bodyPr/>
          <a:lstStyle/>
          <a:p>
            <a:endParaRPr lang="en-GB"/>
          </a:p>
        </p:txBody>
      </p:sp>
      <p:sp>
        <p:nvSpPr>
          <p:cNvPr id="4" name="Text Placeholder 3">
            <a:extLst>
              <a:ext uri="{FF2B5EF4-FFF2-40B4-BE49-F238E27FC236}">
                <a16:creationId xmlns:a16="http://schemas.microsoft.com/office/drawing/2014/main" id="{246F6B8D-B0B5-EFE2-D40F-1A3F2541B703}"/>
              </a:ext>
            </a:extLst>
          </p:cNvPr>
          <p:cNvSpPr>
            <a:spLocks noGrp="1"/>
          </p:cNvSpPr>
          <p:nvPr>
            <p:ph type="body" sz="quarter" idx="13"/>
          </p:nvPr>
        </p:nvSpPr>
        <p:spPr/>
        <p:txBody>
          <a:bodyPr/>
          <a:lstStyle/>
          <a:p>
            <a:endParaRPr lang="en-GB"/>
          </a:p>
        </p:txBody>
      </p:sp>
      <p:pic>
        <p:nvPicPr>
          <p:cNvPr id="6" name="Picture 5" descr="A person and person standing in a kitchen&#10;&#10;Description automatically generated">
            <a:extLst>
              <a:ext uri="{FF2B5EF4-FFF2-40B4-BE49-F238E27FC236}">
                <a16:creationId xmlns:a16="http://schemas.microsoft.com/office/drawing/2014/main" id="{4BBBBA9A-5184-F3C6-74F7-B0668A430942}"/>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b="-1"/>
          <a:stretch/>
        </p:blipFill>
        <p:spPr>
          <a:xfrm>
            <a:off x="0" y="0"/>
            <a:ext cx="12192000" cy="6858000"/>
          </a:xfrm>
          <a:prstGeom prst="rect">
            <a:avLst/>
          </a:prstGeom>
        </p:spPr>
      </p:pic>
    </p:spTree>
    <p:extLst>
      <p:ext uri="{BB962C8B-B14F-4D97-AF65-F5344CB8AC3E}">
        <p14:creationId xmlns:p14="http://schemas.microsoft.com/office/powerpoint/2010/main" val="148919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8B869E5-27B5-03E2-493B-05DD9EC811CA}"/>
              </a:ext>
            </a:extLst>
          </p:cNvPr>
          <p:cNvSpPr>
            <a:spLocks noGrp="1"/>
          </p:cNvSpPr>
          <p:nvPr>
            <p:ph type="subTitle" idx="1"/>
          </p:nvPr>
        </p:nvSpPr>
        <p:spPr/>
        <p:txBody>
          <a:bodyPr>
            <a:normAutofit/>
          </a:bodyPr>
          <a:lstStyle/>
          <a:p>
            <a:r>
              <a:rPr lang="en-GB" sz="2800" dirty="0" err="1"/>
              <a:t>Gårdbsbruk</a:t>
            </a:r>
            <a:r>
              <a:rPr lang="en-GB" sz="2800" dirty="0"/>
              <a:t> </a:t>
            </a:r>
            <a:r>
              <a:rPr lang="en-GB" sz="2800" dirty="0" err="1"/>
              <a:t>har</a:t>
            </a:r>
            <a:r>
              <a:rPr lang="en-GB" sz="2800" dirty="0"/>
              <a:t> </a:t>
            </a:r>
            <a:r>
              <a:rPr lang="en-GB" sz="2800" dirty="0" err="1"/>
              <a:t>lagt</a:t>
            </a:r>
            <a:r>
              <a:rPr lang="en-GB" sz="2800" dirty="0"/>
              <a:t> ned </a:t>
            </a:r>
            <a:r>
              <a:rPr lang="en-GB" sz="2800" dirty="0" err="1"/>
              <a:t>siden</a:t>
            </a:r>
            <a:r>
              <a:rPr lang="en-GB" sz="2800" dirty="0"/>
              <a:t> 1990</a:t>
            </a:r>
          </a:p>
        </p:txBody>
      </p:sp>
      <p:sp>
        <p:nvSpPr>
          <p:cNvPr id="11" name="Text Placeholder 10">
            <a:extLst>
              <a:ext uri="{FF2B5EF4-FFF2-40B4-BE49-F238E27FC236}">
                <a16:creationId xmlns:a16="http://schemas.microsoft.com/office/drawing/2014/main" id="{69D4FCA1-E888-E0B4-CCEF-72FD8316F062}"/>
              </a:ext>
            </a:extLst>
          </p:cNvPr>
          <p:cNvSpPr>
            <a:spLocks noGrp="1"/>
          </p:cNvSpPr>
          <p:nvPr>
            <p:ph type="body" sz="quarter" idx="10"/>
          </p:nvPr>
        </p:nvSpPr>
        <p:spPr/>
        <p:txBody>
          <a:bodyPr>
            <a:normAutofit/>
          </a:bodyPr>
          <a:lstStyle/>
          <a:p>
            <a:r>
              <a:rPr lang="en-GB" sz="7200" dirty="0"/>
              <a:t>62 000</a:t>
            </a:r>
          </a:p>
        </p:txBody>
      </p:sp>
      <p:sp>
        <p:nvSpPr>
          <p:cNvPr id="6" name="Text Placeholder 5">
            <a:extLst>
              <a:ext uri="{FF2B5EF4-FFF2-40B4-BE49-F238E27FC236}">
                <a16:creationId xmlns:a16="http://schemas.microsoft.com/office/drawing/2014/main" id="{24A0A72C-DB9E-286F-9B99-A6FBB81A86C6}"/>
              </a:ext>
            </a:extLst>
          </p:cNvPr>
          <p:cNvSpPr>
            <a:spLocks noGrp="1"/>
          </p:cNvSpPr>
          <p:nvPr>
            <p:ph type="body" sz="quarter" idx="11"/>
          </p:nvPr>
        </p:nvSpPr>
        <p:spPr/>
        <p:txBody>
          <a:bodyPr>
            <a:normAutofit/>
          </a:bodyPr>
          <a:lstStyle/>
          <a:p>
            <a:r>
              <a:rPr lang="en-GB" sz="7200" dirty="0"/>
              <a:t>39% </a:t>
            </a:r>
          </a:p>
        </p:txBody>
      </p:sp>
      <p:sp>
        <p:nvSpPr>
          <p:cNvPr id="7" name="Text Placeholder 6">
            <a:extLst>
              <a:ext uri="{FF2B5EF4-FFF2-40B4-BE49-F238E27FC236}">
                <a16:creationId xmlns:a16="http://schemas.microsoft.com/office/drawing/2014/main" id="{098252E5-B6C1-D232-A591-53D109B2C52C}"/>
              </a:ext>
            </a:extLst>
          </p:cNvPr>
          <p:cNvSpPr>
            <a:spLocks noGrp="1"/>
          </p:cNvSpPr>
          <p:nvPr>
            <p:ph type="body" sz="quarter" idx="12"/>
          </p:nvPr>
        </p:nvSpPr>
        <p:spPr/>
        <p:txBody>
          <a:bodyPr>
            <a:noAutofit/>
          </a:bodyPr>
          <a:lstStyle/>
          <a:p>
            <a:r>
              <a:rPr lang="en-GB" sz="2800" dirty="0" err="1"/>
              <a:t>Selvforsynt</a:t>
            </a:r>
            <a:endParaRPr lang="en-GB" sz="2800" dirty="0"/>
          </a:p>
        </p:txBody>
      </p:sp>
      <p:sp>
        <p:nvSpPr>
          <p:cNvPr id="8" name="Text Placeholder 7">
            <a:extLst>
              <a:ext uri="{FF2B5EF4-FFF2-40B4-BE49-F238E27FC236}">
                <a16:creationId xmlns:a16="http://schemas.microsoft.com/office/drawing/2014/main" id="{32BA7C44-1A12-1F4F-5E93-C46944BB8ECD}"/>
              </a:ext>
            </a:extLst>
          </p:cNvPr>
          <p:cNvSpPr>
            <a:spLocks noGrp="1"/>
          </p:cNvSpPr>
          <p:nvPr>
            <p:ph type="body" sz="quarter" idx="13"/>
          </p:nvPr>
        </p:nvSpPr>
        <p:spPr/>
        <p:txBody>
          <a:bodyPr>
            <a:normAutofit/>
          </a:bodyPr>
          <a:lstStyle/>
          <a:p>
            <a:r>
              <a:rPr lang="en-GB" sz="7200" dirty="0"/>
              <a:t>5 </a:t>
            </a:r>
            <a:r>
              <a:rPr lang="en-GB" sz="7200" dirty="0" err="1"/>
              <a:t>kr</a:t>
            </a:r>
            <a:endParaRPr lang="en-GB" sz="7200" dirty="0"/>
          </a:p>
        </p:txBody>
      </p:sp>
      <p:sp>
        <p:nvSpPr>
          <p:cNvPr id="9" name="Text Placeholder 8">
            <a:extLst>
              <a:ext uri="{FF2B5EF4-FFF2-40B4-BE49-F238E27FC236}">
                <a16:creationId xmlns:a16="http://schemas.microsoft.com/office/drawing/2014/main" id="{B7B5AC72-3F59-D3C2-640A-1E4F8F9D0AB0}"/>
              </a:ext>
            </a:extLst>
          </p:cNvPr>
          <p:cNvSpPr>
            <a:spLocks noGrp="1"/>
          </p:cNvSpPr>
          <p:nvPr>
            <p:ph type="body" sz="quarter" idx="14"/>
          </p:nvPr>
        </p:nvSpPr>
        <p:spPr/>
        <p:txBody>
          <a:bodyPr>
            <a:normAutofit/>
          </a:bodyPr>
          <a:lstStyle/>
          <a:p>
            <a:r>
              <a:rPr lang="en-GB" sz="2800" dirty="0"/>
              <a:t>Sitter </a:t>
            </a:r>
            <a:r>
              <a:rPr lang="en-GB" sz="2800" dirty="0" err="1"/>
              <a:t>bonden</a:t>
            </a:r>
            <a:r>
              <a:rPr lang="en-GB" sz="2800" dirty="0"/>
              <a:t> </a:t>
            </a:r>
            <a:r>
              <a:rPr lang="en-GB" sz="2800" dirty="0" err="1"/>
              <a:t>igjen</a:t>
            </a:r>
            <a:r>
              <a:rPr lang="en-GB" sz="2800" dirty="0"/>
              <a:t> med </a:t>
            </a:r>
            <a:r>
              <a:rPr lang="en-GB" sz="2800" dirty="0" err="1"/>
              <a:t>når</a:t>
            </a:r>
            <a:r>
              <a:rPr lang="en-GB" sz="2800" dirty="0"/>
              <a:t> vi </a:t>
            </a:r>
            <a:r>
              <a:rPr lang="en-GB" sz="2800" dirty="0" err="1"/>
              <a:t>kjøper</a:t>
            </a:r>
            <a:r>
              <a:rPr lang="en-GB" sz="2800" dirty="0"/>
              <a:t> 1 </a:t>
            </a:r>
            <a:r>
              <a:rPr lang="en-GB" sz="2800" dirty="0" err="1"/>
              <a:t>liter</a:t>
            </a:r>
            <a:r>
              <a:rPr lang="en-GB" sz="2800" dirty="0"/>
              <a:t> </a:t>
            </a:r>
            <a:r>
              <a:rPr lang="en-GB" sz="2800" dirty="0" err="1"/>
              <a:t>helmek</a:t>
            </a:r>
            <a:endParaRPr lang="en-GB" sz="2800" dirty="0"/>
          </a:p>
        </p:txBody>
      </p:sp>
    </p:spTree>
    <p:extLst>
      <p:ext uri="{BB962C8B-B14F-4D97-AF65-F5344CB8AC3E}">
        <p14:creationId xmlns:p14="http://schemas.microsoft.com/office/powerpoint/2010/main" val="2886132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2415-E91A-B8E0-9591-E213F3EA40DF}"/>
              </a:ext>
            </a:extLst>
          </p:cNvPr>
          <p:cNvSpPr>
            <a:spLocks noGrp="1"/>
          </p:cNvSpPr>
          <p:nvPr>
            <p:ph type="title"/>
          </p:nvPr>
        </p:nvSpPr>
        <p:spPr/>
        <p:txBody>
          <a:bodyPr/>
          <a:lstStyle/>
          <a:p>
            <a:r>
              <a:rPr lang="en-GB" dirty="0" err="1"/>
              <a:t>Støtt</a:t>
            </a:r>
            <a:r>
              <a:rPr lang="en-GB" dirty="0"/>
              <a:t> </a:t>
            </a:r>
            <a:r>
              <a:rPr lang="en-GB" dirty="0" err="1"/>
              <a:t>bøndene</a:t>
            </a:r>
            <a:endParaRPr lang="en-GB" dirty="0"/>
          </a:p>
        </p:txBody>
      </p:sp>
      <p:pic>
        <p:nvPicPr>
          <p:cNvPr id="6" name="Picture Placeholder 5" descr="A group of people holding signs&#10;&#10;Description automatically generated">
            <a:extLst>
              <a:ext uri="{FF2B5EF4-FFF2-40B4-BE49-F238E27FC236}">
                <a16:creationId xmlns:a16="http://schemas.microsoft.com/office/drawing/2014/main" id="{E1B191C9-714A-5A8C-99B7-C53B53743E7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6568" r="6568"/>
          <a:stretch>
            <a:fillRect/>
          </a:stretch>
        </p:blipFill>
        <p:spPr>
          <a:xfrm rot="5400000">
            <a:off x="5802313" y="468313"/>
            <a:ext cx="6858000" cy="5921375"/>
          </a:xfrm>
        </p:spPr>
      </p:pic>
      <p:sp>
        <p:nvSpPr>
          <p:cNvPr id="4" name="Text Placeholder 3">
            <a:extLst>
              <a:ext uri="{FF2B5EF4-FFF2-40B4-BE49-F238E27FC236}">
                <a16:creationId xmlns:a16="http://schemas.microsoft.com/office/drawing/2014/main" id="{F15BD0B0-244F-1673-2407-ED5E8A7BCDF1}"/>
              </a:ext>
            </a:extLst>
          </p:cNvPr>
          <p:cNvSpPr>
            <a:spLocks noGrp="1"/>
          </p:cNvSpPr>
          <p:nvPr>
            <p:ph type="body" sz="quarter" idx="12"/>
          </p:nvPr>
        </p:nvSpPr>
        <p:spPr/>
        <p:txBody>
          <a:bodyPr/>
          <a:lstStyle/>
          <a:p>
            <a:r>
              <a:rPr lang="en-GB" dirty="0"/>
              <a:t> </a:t>
            </a:r>
            <a:r>
              <a:rPr lang="en-GB" dirty="0" err="1"/>
              <a:t>Gårder</a:t>
            </a:r>
            <a:r>
              <a:rPr lang="en-GB" dirty="0"/>
              <a:t> </a:t>
            </a:r>
            <a:r>
              <a:rPr lang="en-GB" dirty="0" err="1"/>
              <a:t>legges</a:t>
            </a:r>
            <a:r>
              <a:rPr lang="en-GB" dirty="0"/>
              <a:t> ned </a:t>
            </a:r>
            <a:r>
              <a:rPr lang="en-GB" dirty="0" err="1"/>
              <a:t>og</a:t>
            </a:r>
            <a:r>
              <a:rPr lang="en-GB" dirty="0"/>
              <a:t> mange </a:t>
            </a:r>
            <a:r>
              <a:rPr lang="en-GB" dirty="0" err="1"/>
              <a:t>bønder</a:t>
            </a:r>
            <a:r>
              <a:rPr lang="en-GB" dirty="0"/>
              <a:t> </a:t>
            </a:r>
            <a:r>
              <a:rPr lang="en-GB" dirty="0" err="1"/>
              <a:t>har</a:t>
            </a:r>
            <a:r>
              <a:rPr lang="en-GB" dirty="0"/>
              <a:t> </a:t>
            </a:r>
            <a:r>
              <a:rPr lang="en-GB" dirty="0" err="1"/>
              <a:t>lange</a:t>
            </a:r>
            <a:r>
              <a:rPr lang="en-GB" dirty="0"/>
              <a:t> </a:t>
            </a:r>
            <a:r>
              <a:rPr lang="en-GB" dirty="0" err="1"/>
              <a:t>dager</a:t>
            </a:r>
            <a:r>
              <a:rPr lang="en-GB" dirty="0"/>
              <a:t>, </a:t>
            </a:r>
            <a:r>
              <a:rPr lang="en-GB" dirty="0" err="1"/>
              <a:t>stor</a:t>
            </a:r>
            <a:r>
              <a:rPr lang="en-GB" dirty="0"/>
              <a:t> </a:t>
            </a:r>
            <a:r>
              <a:rPr lang="en-GB" dirty="0" err="1"/>
              <a:t>gjeld</a:t>
            </a:r>
            <a:r>
              <a:rPr lang="en-GB" dirty="0"/>
              <a:t> </a:t>
            </a:r>
            <a:r>
              <a:rPr lang="en-GB" dirty="0" err="1"/>
              <a:t>og</a:t>
            </a:r>
            <a:r>
              <a:rPr lang="en-GB" dirty="0"/>
              <a:t> </a:t>
            </a:r>
            <a:r>
              <a:rPr lang="en-GB" dirty="0" err="1"/>
              <a:t>lav</a:t>
            </a:r>
            <a:r>
              <a:rPr lang="en-GB" dirty="0"/>
              <a:t> </a:t>
            </a:r>
            <a:r>
              <a:rPr lang="en-GB" dirty="0" err="1"/>
              <a:t>inntjening</a:t>
            </a:r>
            <a:endParaRPr lang="en-GB" dirty="0"/>
          </a:p>
          <a:p>
            <a:r>
              <a:rPr lang="en-GB" dirty="0"/>
              <a:t> </a:t>
            </a:r>
            <a:r>
              <a:rPr lang="en-GB" dirty="0" err="1"/>
              <a:t>Jordbruket</a:t>
            </a:r>
            <a:r>
              <a:rPr lang="en-GB" dirty="0"/>
              <a:t> </a:t>
            </a:r>
            <a:r>
              <a:rPr lang="en-GB" dirty="0" err="1"/>
              <a:t>skal</a:t>
            </a:r>
            <a:r>
              <a:rPr lang="en-GB" dirty="0"/>
              <a:t> </a:t>
            </a:r>
            <a:r>
              <a:rPr lang="en-GB" dirty="0" err="1"/>
              <a:t>gjennom</a:t>
            </a:r>
            <a:r>
              <a:rPr lang="en-GB" dirty="0"/>
              <a:t> </a:t>
            </a:r>
            <a:r>
              <a:rPr lang="en-GB" dirty="0" err="1"/>
              <a:t>en</a:t>
            </a:r>
            <a:r>
              <a:rPr lang="en-GB" dirty="0"/>
              <a:t> </a:t>
            </a:r>
            <a:r>
              <a:rPr lang="en-GB" dirty="0" err="1"/>
              <a:t>klimaomstilling</a:t>
            </a:r>
            <a:r>
              <a:rPr lang="en-GB" dirty="0"/>
              <a:t> – vi </a:t>
            </a:r>
            <a:r>
              <a:rPr lang="en-GB" dirty="0" err="1"/>
              <a:t>må</a:t>
            </a:r>
            <a:r>
              <a:rPr lang="en-GB" dirty="0"/>
              <a:t> dele </a:t>
            </a:r>
            <a:r>
              <a:rPr lang="en-GB" dirty="0" err="1"/>
              <a:t>på</a:t>
            </a:r>
            <a:r>
              <a:rPr lang="en-GB" dirty="0"/>
              <a:t> </a:t>
            </a:r>
            <a:r>
              <a:rPr lang="en-GB" dirty="0" err="1"/>
              <a:t>risikoen</a:t>
            </a:r>
            <a:r>
              <a:rPr lang="en-GB" dirty="0"/>
              <a:t> </a:t>
            </a:r>
            <a:r>
              <a:rPr lang="en-GB" dirty="0" err="1"/>
              <a:t>og</a:t>
            </a:r>
            <a:r>
              <a:rPr lang="en-GB" dirty="0"/>
              <a:t> </a:t>
            </a:r>
            <a:r>
              <a:rPr lang="en-GB" dirty="0" err="1"/>
              <a:t>styrke</a:t>
            </a:r>
            <a:r>
              <a:rPr lang="en-GB" dirty="0"/>
              <a:t> </a:t>
            </a:r>
            <a:r>
              <a:rPr lang="en-GB" dirty="0" err="1"/>
              <a:t>bøndene</a:t>
            </a:r>
            <a:endParaRPr lang="en-GB" dirty="0"/>
          </a:p>
          <a:p>
            <a:pPr marL="0" indent="0">
              <a:buNone/>
            </a:pPr>
            <a:endParaRPr lang="en-GB" dirty="0"/>
          </a:p>
        </p:txBody>
      </p:sp>
    </p:spTree>
    <p:extLst>
      <p:ext uri="{BB962C8B-B14F-4D97-AF65-F5344CB8AC3E}">
        <p14:creationId xmlns:p14="http://schemas.microsoft.com/office/powerpoint/2010/main" val="3479255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3E4D75-3107-A43D-7591-5EAFCE29022F}"/>
              </a:ext>
            </a:extLst>
          </p:cNvPr>
          <p:cNvSpPr>
            <a:spLocks noGrp="1"/>
          </p:cNvSpPr>
          <p:nvPr>
            <p:ph type="title"/>
          </p:nvPr>
        </p:nvSpPr>
        <p:spPr/>
        <p:txBody>
          <a:bodyPr/>
          <a:lstStyle/>
          <a:p>
            <a:endParaRPr lang="nb-NO"/>
          </a:p>
        </p:txBody>
      </p:sp>
      <p:pic>
        <p:nvPicPr>
          <p:cNvPr id="8" name="Plassholder for innhold 7" descr="Et bilde som inneholder gress, utendørs, himmel, mann&#10;&#10;Automatisk generert beskrivelse">
            <a:extLst>
              <a:ext uri="{FF2B5EF4-FFF2-40B4-BE49-F238E27FC236}">
                <a16:creationId xmlns:a16="http://schemas.microsoft.com/office/drawing/2014/main" id="{1C2C71BB-0B82-A262-FF16-333C5E728F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5599" y="-118474"/>
            <a:ext cx="10637103" cy="7094948"/>
          </a:xfrm>
        </p:spPr>
      </p:pic>
      <p:pic>
        <p:nvPicPr>
          <p:cNvPr id="10" name="Bilde 9" descr="Et bilde som inneholder utendørs, frukt, plante, gren&#10;&#10;Automatisk generert beskrivelse">
            <a:extLst>
              <a:ext uri="{FF2B5EF4-FFF2-40B4-BE49-F238E27FC236}">
                <a16:creationId xmlns:a16="http://schemas.microsoft.com/office/drawing/2014/main" id="{9693B34E-F53C-9BE3-D230-34BBCCD41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7704" y="-119424"/>
            <a:ext cx="2622364" cy="3931580"/>
          </a:xfrm>
          <a:prstGeom prst="rect">
            <a:avLst/>
          </a:prstGeom>
        </p:spPr>
      </p:pic>
      <p:pic>
        <p:nvPicPr>
          <p:cNvPr id="14" name="Bilde 13" descr="Et bilde som inneholder person, utendørs, gruppe, folk&#10;&#10;Automatisk generert beskrivelse">
            <a:extLst>
              <a:ext uri="{FF2B5EF4-FFF2-40B4-BE49-F238E27FC236}">
                <a16:creationId xmlns:a16="http://schemas.microsoft.com/office/drawing/2014/main" id="{3C355A75-E124-7226-4B71-AD952E9BB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571" y="-187713"/>
            <a:ext cx="2794068" cy="4189007"/>
          </a:xfrm>
          <a:prstGeom prst="rect">
            <a:avLst/>
          </a:prstGeom>
        </p:spPr>
      </p:pic>
      <p:pic>
        <p:nvPicPr>
          <p:cNvPr id="12" name="Bilde 11" descr="Et bilde som inneholder utendørs, tre, plante&#10;&#10;Automatisk generert beskrivelse">
            <a:extLst>
              <a:ext uri="{FF2B5EF4-FFF2-40B4-BE49-F238E27FC236}">
                <a16:creationId xmlns:a16="http://schemas.microsoft.com/office/drawing/2014/main" id="{F2A59181-EF6C-5344-E591-17EEEE301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704" y="3507356"/>
            <a:ext cx="5332858" cy="3557016"/>
          </a:xfrm>
          <a:prstGeom prst="rect">
            <a:avLst/>
          </a:prstGeom>
        </p:spPr>
      </p:pic>
      <p:sp>
        <p:nvSpPr>
          <p:cNvPr id="3" name="TextBox 2">
            <a:extLst>
              <a:ext uri="{FF2B5EF4-FFF2-40B4-BE49-F238E27FC236}">
                <a16:creationId xmlns:a16="http://schemas.microsoft.com/office/drawing/2014/main" id="{2C9ED628-E20B-944D-9958-49524BAB658E}"/>
              </a:ext>
            </a:extLst>
          </p:cNvPr>
          <p:cNvSpPr txBox="1"/>
          <p:nvPr/>
        </p:nvSpPr>
        <p:spPr>
          <a:xfrm>
            <a:off x="7089589" y="6229641"/>
            <a:ext cx="4324350" cy="461665"/>
          </a:xfrm>
          <a:prstGeom prst="rect">
            <a:avLst/>
          </a:prstGeom>
          <a:noFill/>
        </p:spPr>
        <p:txBody>
          <a:bodyPr wrap="square" rtlCol="0">
            <a:spAutoFit/>
          </a:bodyPr>
          <a:lstStyle/>
          <a:p>
            <a:r>
              <a:rPr lang="en-GB" sz="2400" b="1" dirty="0">
                <a:solidFill>
                  <a:schemeClr val="bg1"/>
                </a:solidFill>
              </a:rPr>
              <a:t>Foto: Terese </a:t>
            </a:r>
            <a:r>
              <a:rPr lang="en-GB" sz="2400" b="1" dirty="0" err="1">
                <a:solidFill>
                  <a:schemeClr val="bg1"/>
                </a:solidFill>
              </a:rPr>
              <a:t>Samuelsen</a:t>
            </a:r>
            <a:endParaRPr lang="en-GB" b="1" dirty="0">
              <a:solidFill>
                <a:schemeClr val="bg1"/>
              </a:solidFill>
            </a:endParaRPr>
          </a:p>
        </p:txBody>
      </p:sp>
    </p:spTree>
    <p:extLst>
      <p:ext uri="{BB962C8B-B14F-4D97-AF65-F5344CB8AC3E}">
        <p14:creationId xmlns:p14="http://schemas.microsoft.com/office/powerpoint/2010/main" val="1711787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2F4082-403F-8B7D-EB0B-1997BB718FC4}"/>
              </a:ext>
            </a:extLst>
          </p:cNvPr>
          <p:cNvSpPr>
            <a:spLocks noGrp="1"/>
          </p:cNvSpPr>
          <p:nvPr>
            <p:ph type="title"/>
          </p:nvPr>
        </p:nvSpPr>
        <p:spPr>
          <a:xfrm>
            <a:off x="746393" y="1300175"/>
            <a:ext cx="5174983" cy="1588266"/>
          </a:xfrm>
        </p:spPr>
        <p:txBody>
          <a:bodyPr/>
          <a:lstStyle/>
          <a:p>
            <a:r>
              <a:rPr lang="en-GB" sz="4800" dirty="0" err="1"/>
              <a:t>Spis</a:t>
            </a:r>
            <a:r>
              <a:rPr lang="en-GB" sz="4800" dirty="0"/>
              <a:t> </a:t>
            </a:r>
            <a:r>
              <a:rPr lang="en-GB" sz="4800" dirty="0" err="1"/>
              <a:t>norske</a:t>
            </a:r>
            <a:r>
              <a:rPr lang="en-GB" sz="4800" dirty="0"/>
              <a:t> </a:t>
            </a:r>
            <a:r>
              <a:rPr lang="en-GB" sz="4800" dirty="0" err="1"/>
              <a:t>grønnsaker</a:t>
            </a:r>
            <a:r>
              <a:rPr lang="en-GB" sz="4800" dirty="0"/>
              <a:t> i </a:t>
            </a:r>
            <a:r>
              <a:rPr lang="en-GB" sz="4800" dirty="0" err="1"/>
              <a:t>sesong</a:t>
            </a:r>
            <a:endParaRPr lang="en-GB" sz="4800" dirty="0"/>
          </a:p>
        </p:txBody>
      </p:sp>
      <p:sp>
        <p:nvSpPr>
          <p:cNvPr id="6" name="Picture Placeholder 5">
            <a:extLst>
              <a:ext uri="{FF2B5EF4-FFF2-40B4-BE49-F238E27FC236}">
                <a16:creationId xmlns:a16="http://schemas.microsoft.com/office/drawing/2014/main" id="{42FA5276-606A-523F-6C23-737097AA07AD}"/>
              </a:ext>
            </a:extLst>
          </p:cNvPr>
          <p:cNvSpPr>
            <a:spLocks noGrp="1"/>
          </p:cNvSpPr>
          <p:nvPr>
            <p:ph type="pic" sz="quarter" idx="10"/>
          </p:nvPr>
        </p:nvSpPr>
        <p:spPr/>
        <p:txBody>
          <a:bodyPr/>
          <a:lstStyle/>
          <a:p>
            <a:endParaRPr lang="en-GB"/>
          </a:p>
        </p:txBody>
      </p:sp>
      <p:sp>
        <p:nvSpPr>
          <p:cNvPr id="7" name="Text Placeholder 6">
            <a:extLst>
              <a:ext uri="{FF2B5EF4-FFF2-40B4-BE49-F238E27FC236}">
                <a16:creationId xmlns:a16="http://schemas.microsoft.com/office/drawing/2014/main" id="{08893019-0861-2D07-20E5-B1CC4F61EDD7}"/>
              </a:ext>
            </a:extLst>
          </p:cNvPr>
          <p:cNvSpPr>
            <a:spLocks noGrp="1"/>
          </p:cNvSpPr>
          <p:nvPr>
            <p:ph type="body" sz="quarter" idx="12"/>
          </p:nvPr>
        </p:nvSpPr>
        <p:spPr>
          <a:xfrm>
            <a:off x="746393" y="3307541"/>
            <a:ext cx="5174983" cy="4159074"/>
          </a:xfrm>
        </p:spPr>
        <p:txBody>
          <a:bodyPr/>
          <a:lstStyle/>
          <a:p>
            <a:pPr marL="0" indent="0">
              <a:buNone/>
            </a:pPr>
            <a:endParaRPr lang="en-GB" dirty="0"/>
          </a:p>
          <a:p>
            <a:pPr marL="0" indent="0">
              <a:buNone/>
            </a:pPr>
            <a:endParaRPr lang="en-GB" dirty="0"/>
          </a:p>
        </p:txBody>
      </p:sp>
      <p:pic>
        <p:nvPicPr>
          <p:cNvPr id="3" name="Plassholder for innhold 7">
            <a:extLst>
              <a:ext uri="{FF2B5EF4-FFF2-40B4-BE49-F238E27FC236}">
                <a16:creationId xmlns:a16="http://schemas.microsoft.com/office/drawing/2014/main" id="{AECDD884-B089-B41A-AE80-7C03D27265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48" r="9189" b="20740"/>
          <a:stretch/>
        </p:blipFill>
        <p:spPr>
          <a:xfrm>
            <a:off x="6330346" y="0"/>
            <a:ext cx="6235168" cy="6858000"/>
          </a:xfrm>
          <a:prstGeom prst="rect">
            <a:avLst/>
          </a:prstGeom>
        </p:spPr>
      </p:pic>
      <p:pic>
        <p:nvPicPr>
          <p:cNvPr id="3074" name="Picture 2" descr="Gjør det enkelt å velge norsk | Nyt Norge">
            <a:extLst>
              <a:ext uri="{FF2B5EF4-FFF2-40B4-BE49-F238E27FC236}">
                <a16:creationId xmlns:a16="http://schemas.microsoft.com/office/drawing/2014/main" id="{87778981-D377-3077-D1DA-6457129586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385" y="3307541"/>
            <a:ext cx="3162998" cy="316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743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F89C8-768A-22B2-0CDC-9D973BEEDB78}"/>
              </a:ext>
            </a:extLst>
          </p:cNvPr>
          <p:cNvSpPr>
            <a:spLocks noGrp="1"/>
          </p:cNvSpPr>
          <p:nvPr>
            <p:ph type="ctrTitle"/>
          </p:nvPr>
        </p:nvSpPr>
        <p:spPr>
          <a:xfrm>
            <a:off x="1524000" y="2737091"/>
            <a:ext cx="9144000" cy="2387865"/>
          </a:xfrm>
        </p:spPr>
        <p:txBody>
          <a:bodyPr>
            <a:normAutofit fontScale="90000"/>
          </a:bodyPr>
          <a:lstStyle/>
          <a:p>
            <a:r>
              <a:rPr lang="en-GB" dirty="0"/>
              <a:t>Lag mat </a:t>
            </a:r>
            <a:r>
              <a:rPr lang="en-GB" dirty="0" err="1"/>
              <a:t>fra</a:t>
            </a:r>
            <a:r>
              <a:rPr lang="en-GB" dirty="0"/>
              <a:t> </a:t>
            </a:r>
            <a:r>
              <a:rPr lang="en-GB" dirty="0" err="1"/>
              <a:t>bunnen</a:t>
            </a:r>
            <a:r>
              <a:rPr lang="en-GB" dirty="0"/>
              <a:t> </a:t>
            </a:r>
            <a:r>
              <a:rPr lang="en-GB" dirty="0" err="1"/>
              <a:t>av</a:t>
            </a:r>
            <a:endParaRPr lang="en-GB" dirty="0"/>
          </a:p>
        </p:txBody>
      </p:sp>
      <p:pic>
        <p:nvPicPr>
          <p:cNvPr id="2" name="Picture 1" descr="A close up of a sign&#10;&#10;Description automatically generated">
            <a:extLst>
              <a:ext uri="{FF2B5EF4-FFF2-40B4-BE49-F238E27FC236}">
                <a16:creationId xmlns:a16="http://schemas.microsoft.com/office/drawing/2014/main" id="{F887C5BA-CED6-994D-9F96-58B39D8900AA}"/>
              </a:ext>
            </a:extLst>
          </p:cNvPr>
          <p:cNvPicPr>
            <a:picLocks noChangeAspect="1"/>
          </p:cNvPicPr>
          <p:nvPr/>
        </p:nvPicPr>
        <p:blipFill>
          <a:blip r:embed="rId3"/>
          <a:stretch>
            <a:fillRect/>
          </a:stretch>
        </p:blipFill>
        <p:spPr>
          <a:xfrm>
            <a:off x="9413015" y="5323176"/>
            <a:ext cx="2485701" cy="1163326"/>
          </a:xfrm>
          <a:prstGeom prst="rect">
            <a:avLst/>
          </a:prstGeom>
        </p:spPr>
      </p:pic>
    </p:spTree>
    <p:extLst>
      <p:ext uri="{BB962C8B-B14F-4D97-AF65-F5344CB8AC3E}">
        <p14:creationId xmlns:p14="http://schemas.microsoft.com/office/powerpoint/2010/main" val="3987529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8B869E5-27B5-03E2-493B-05DD9EC811CA}"/>
              </a:ext>
            </a:extLst>
          </p:cNvPr>
          <p:cNvSpPr>
            <a:spLocks noGrp="1"/>
          </p:cNvSpPr>
          <p:nvPr>
            <p:ph type="subTitle" idx="1"/>
          </p:nvPr>
        </p:nvSpPr>
        <p:spPr/>
        <p:txBody>
          <a:bodyPr>
            <a:normAutofit fontScale="92500" lnSpcReduction="10000"/>
          </a:bodyPr>
          <a:lstStyle/>
          <a:p>
            <a:r>
              <a:rPr lang="en-GB" sz="2800" dirty="0" err="1"/>
              <a:t>Selskaper</a:t>
            </a:r>
            <a:r>
              <a:rPr lang="en-GB" sz="2800" dirty="0"/>
              <a:t> </a:t>
            </a:r>
            <a:r>
              <a:rPr lang="en-GB" sz="2800" dirty="0" err="1"/>
              <a:t>kontrollerer</a:t>
            </a:r>
            <a:r>
              <a:rPr lang="en-GB" sz="2800" dirty="0"/>
              <a:t> </a:t>
            </a:r>
            <a:r>
              <a:rPr lang="en-GB" sz="2800" dirty="0" err="1"/>
              <a:t>nesten</a:t>
            </a:r>
            <a:r>
              <a:rPr lang="en-GB" sz="2800" dirty="0"/>
              <a:t> alle de store </a:t>
            </a:r>
            <a:r>
              <a:rPr lang="en-GB" sz="2800" dirty="0" err="1"/>
              <a:t>merkevarene</a:t>
            </a:r>
            <a:r>
              <a:rPr lang="en-GB" sz="2800" dirty="0"/>
              <a:t> </a:t>
            </a:r>
            <a:r>
              <a:rPr lang="en-GB" sz="2800" dirty="0" err="1"/>
              <a:t>på</a:t>
            </a:r>
            <a:r>
              <a:rPr lang="en-GB" sz="2800" dirty="0"/>
              <a:t> mat </a:t>
            </a:r>
            <a:r>
              <a:rPr lang="en-GB" sz="2800" dirty="0" err="1"/>
              <a:t>og</a:t>
            </a:r>
            <a:r>
              <a:rPr lang="en-GB" sz="2800" dirty="0"/>
              <a:t> </a:t>
            </a:r>
            <a:r>
              <a:rPr lang="en-GB" sz="2800" dirty="0" err="1"/>
              <a:t>drikke</a:t>
            </a:r>
            <a:endParaRPr lang="en-GB" sz="2800" dirty="0"/>
          </a:p>
        </p:txBody>
      </p:sp>
      <p:sp>
        <p:nvSpPr>
          <p:cNvPr id="11" name="Text Placeholder 10">
            <a:extLst>
              <a:ext uri="{FF2B5EF4-FFF2-40B4-BE49-F238E27FC236}">
                <a16:creationId xmlns:a16="http://schemas.microsoft.com/office/drawing/2014/main" id="{69D4FCA1-E888-E0B4-CCEF-72FD8316F062}"/>
              </a:ext>
            </a:extLst>
          </p:cNvPr>
          <p:cNvSpPr>
            <a:spLocks noGrp="1"/>
          </p:cNvSpPr>
          <p:nvPr>
            <p:ph type="body" sz="quarter" idx="10"/>
          </p:nvPr>
        </p:nvSpPr>
        <p:spPr/>
        <p:txBody>
          <a:bodyPr>
            <a:normAutofit/>
          </a:bodyPr>
          <a:lstStyle/>
          <a:p>
            <a:r>
              <a:rPr lang="en-GB" sz="7200" dirty="0"/>
              <a:t>10</a:t>
            </a:r>
          </a:p>
        </p:txBody>
      </p:sp>
      <p:sp>
        <p:nvSpPr>
          <p:cNvPr id="6" name="Text Placeholder 5">
            <a:extLst>
              <a:ext uri="{FF2B5EF4-FFF2-40B4-BE49-F238E27FC236}">
                <a16:creationId xmlns:a16="http://schemas.microsoft.com/office/drawing/2014/main" id="{24A0A72C-DB9E-286F-9B99-A6FBB81A86C6}"/>
              </a:ext>
            </a:extLst>
          </p:cNvPr>
          <p:cNvSpPr>
            <a:spLocks noGrp="1"/>
          </p:cNvSpPr>
          <p:nvPr>
            <p:ph type="body" sz="quarter" idx="11"/>
          </p:nvPr>
        </p:nvSpPr>
        <p:spPr/>
        <p:txBody>
          <a:bodyPr>
            <a:normAutofit/>
          </a:bodyPr>
          <a:lstStyle/>
          <a:p>
            <a:r>
              <a:rPr lang="en-GB" sz="7200" dirty="0"/>
              <a:t>60%</a:t>
            </a:r>
          </a:p>
        </p:txBody>
      </p:sp>
      <p:sp>
        <p:nvSpPr>
          <p:cNvPr id="7" name="Text Placeholder 6">
            <a:extLst>
              <a:ext uri="{FF2B5EF4-FFF2-40B4-BE49-F238E27FC236}">
                <a16:creationId xmlns:a16="http://schemas.microsoft.com/office/drawing/2014/main" id="{098252E5-B6C1-D232-A591-53D109B2C52C}"/>
              </a:ext>
            </a:extLst>
          </p:cNvPr>
          <p:cNvSpPr>
            <a:spLocks noGrp="1"/>
          </p:cNvSpPr>
          <p:nvPr>
            <p:ph type="body" sz="quarter" idx="12"/>
          </p:nvPr>
        </p:nvSpPr>
        <p:spPr/>
        <p:txBody>
          <a:bodyPr>
            <a:noAutofit/>
          </a:bodyPr>
          <a:lstStyle/>
          <a:p>
            <a:r>
              <a:rPr lang="en-GB" sz="2800" dirty="0"/>
              <a:t>Av de </a:t>
            </a:r>
            <a:r>
              <a:rPr lang="en-GB" sz="2800" dirty="0" err="1"/>
              <a:t>som</a:t>
            </a:r>
            <a:r>
              <a:rPr lang="en-GB" sz="2800" dirty="0"/>
              <a:t> </a:t>
            </a:r>
            <a:r>
              <a:rPr lang="en-GB" sz="2800" dirty="0" err="1"/>
              <a:t>arbeider</a:t>
            </a:r>
            <a:r>
              <a:rPr lang="en-GB" sz="2800" dirty="0"/>
              <a:t> i </a:t>
            </a:r>
            <a:r>
              <a:rPr lang="en-GB" sz="2800" dirty="0" err="1"/>
              <a:t>verdens</a:t>
            </a:r>
            <a:r>
              <a:rPr lang="en-GB" sz="2800" dirty="0"/>
              <a:t> </a:t>
            </a:r>
            <a:r>
              <a:rPr lang="en-GB" sz="2800" dirty="0" err="1"/>
              <a:t>jordbruket</a:t>
            </a:r>
            <a:r>
              <a:rPr lang="en-GB" sz="2800" dirty="0"/>
              <a:t> lever I </a:t>
            </a:r>
            <a:r>
              <a:rPr lang="en-GB" sz="2800" dirty="0" err="1"/>
              <a:t>fattigdom</a:t>
            </a:r>
            <a:r>
              <a:rPr lang="en-GB" sz="2800" dirty="0"/>
              <a:t> </a:t>
            </a:r>
          </a:p>
        </p:txBody>
      </p:sp>
      <p:sp>
        <p:nvSpPr>
          <p:cNvPr id="8" name="Text Placeholder 7">
            <a:extLst>
              <a:ext uri="{FF2B5EF4-FFF2-40B4-BE49-F238E27FC236}">
                <a16:creationId xmlns:a16="http://schemas.microsoft.com/office/drawing/2014/main" id="{32BA7C44-1A12-1F4F-5E93-C46944BB8ECD}"/>
              </a:ext>
            </a:extLst>
          </p:cNvPr>
          <p:cNvSpPr>
            <a:spLocks noGrp="1"/>
          </p:cNvSpPr>
          <p:nvPr>
            <p:ph type="body" sz="quarter" idx="13"/>
          </p:nvPr>
        </p:nvSpPr>
        <p:spPr>
          <a:xfrm>
            <a:off x="8153135" y="1420813"/>
            <a:ext cx="3181172" cy="2008188"/>
          </a:xfrm>
        </p:spPr>
        <p:txBody>
          <a:bodyPr>
            <a:normAutofit/>
          </a:bodyPr>
          <a:lstStyle/>
          <a:p>
            <a:r>
              <a:rPr lang="en-GB" sz="7200" dirty="0"/>
              <a:t>25 mill</a:t>
            </a:r>
          </a:p>
        </p:txBody>
      </p:sp>
      <p:sp>
        <p:nvSpPr>
          <p:cNvPr id="9" name="Text Placeholder 8">
            <a:extLst>
              <a:ext uri="{FF2B5EF4-FFF2-40B4-BE49-F238E27FC236}">
                <a16:creationId xmlns:a16="http://schemas.microsoft.com/office/drawing/2014/main" id="{B7B5AC72-3F59-D3C2-640A-1E4F8F9D0AB0}"/>
              </a:ext>
            </a:extLst>
          </p:cNvPr>
          <p:cNvSpPr>
            <a:spLocks noGrp="1"/>
          </p:cNvSpPr>
          <p:nvPr>
            <p:ph type="body" sz="quarter" idx="14"/>
          </p:nvPr>
        </p:nvSpPr>
        <p:spPr/>
        <p:txBody>
          <a:bodyPr>
            <a:normAutofit/>
          </a:bodyPr>
          <a:lstStyle/>
          <a:p>
            <a:r>
              <a:rPr lang="en-GB" sz="2800" dirty="0" err="1"/>
              <a:t>Grandiosa</a:t>
            </a:r>
            <a:r>
              <a:rPr lang="en-GB" sz="2800" dirty="0"/>
              <a:t> </a:t>
            </a:r>
            <a:r>
              <a:rPr lang="en-GB" sz="2800" dirty="0" err="1"/>
              <a:t>spises</a:t>
            </a:r>
            <a:r>
              <a:rPr lang="en-GB" sz="2800" dirty="0"/>
              <a:t> </a:t>
            </a:r>
            <a:r>
              <a:rPr lang="en-GB" sz="2800" dirty="0" err="1"/>
              <a:t>hvert</a:t>
            </a:r>
            <a:r>
              <a:rPr lang="en-GB" sz="2800" dirty="0"/>
              <a:t> </a:t>
            </a:r>
            <a:r>
              <a:rPr lang="en-GB" sz="2800" dirty="0" err="1"/>
              <a:t>år</a:t>
            </a:r>
            <a:r>
              <a:rPr lang="en-GB" sz="2800" dirty="0"/>
              <a:t> i Norge</a:t>
            </a:r>
          </a:p>
        </p:txBody>
      </p:sp>
    </p:spTree>
    <p:extLst>
      <p:ext uri="{BB962C8B-B14F-4D97-AF65-F5344CB8AC3E}">
        <p14:creationId xmlns:p14="http://schemas.microsoft.com/office/powerpoint/2010/main" val="2721655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5" descr="Et bilde som inneholder tekst, flere, utsalg&#10;&#10;Automatisk generert beskrivelse">
            <a:extLst>
              <a:ext uri="{FF2B5EF4-FFF2-40B4-BE49-F238E27FC236}">
                <a16:creationId xmlns:a16="http://schemas.microsoft.com/office/drawing/2014/main" id="{18A89C31-DC85-372D-A6D5-42677D820FBF}"/>
              </a:ext>
            </a:extLst>
          </p:cNvPr>
          <p:cNvPicPr>
            <a:picLocks noChangeAspect="1"/>
          </p:cNvPicPr>
          <p:nvPr/>
        </p:nvPicPr>
        <p:blipFill rotWithShape="1">
          <a:blip r:embed="rId3">
            <a:extLst>
              <a:ext uri="{28A0092B-C50C-407E-A947-70E740481C1C}">
                <a14:useLocalDpi xmlns:a14="http://schemas.microsoft.com/office/drawing/2010/main" val="0"/>
              </a:ext>
            </a:extLst>
          </a:blip>
          <a:srcRect t="35770" b="22043"/>
          <a:stretch/>
        </p:blipFill>
        <p:spPr>
          <a:xfrm>
            <a:off x="20" y="10"/>
            <a:ext cx="12191980" cy="6857990"/>
          </a:xfrm>
          <a:prstGeom prst="rect">
            <a:avLst/>
          </a:prstGeom>
          <a:noFill/>
        </p:spPr>
      </p:pic>
    </p:spTree>
    <p:extLst>
      <p:ext uri="{BB962C8B-B14F-4D97-AF65-F5344CB8AC3E}">
        <p14:creationId xmlns:p14="http://schemas.microsoft.com/office/powerpoint/2010/main" val="3712387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women in aprons cooking in a kitchen&#10;&#10;Description automatically generated">
            <a:extLst>
              <a:ext uri="{FF2B5EF4-FFF2-40B4-BE49-F238E27FC236}">
                <a16:creationId xmlns:a16="http://schemas.microsoft.com/office/drawing/2014/main" id="{41F90479-B63F-6726-7B8E-509400FE9B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0" y="10"/>
            <a:ext cx="12191980" cy="6857990"/>
          </a:xfrm>
          <a:prstGeom prst="rect">
            <a:avLst/>
          </a:prstGeom>
          <a:noFill/>
        </p:spPr>
      </p:pic>
    </p:spTree>
    <p:extLst>
      <p:ext uri="{BB962C8B-B14F-4D97-AF65-F5344CB8AC3E}">
        <p14:creationId xmlns:p14="http://schemas.microsoft.com/office/powerpoint/2010/main" val="2958319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5A31-7AD3-BA49-377F-65BAEF7571F1}"/>
              </a:ext>
            </a:extLst>
          </p:cNvPr>
          <p:cNvSpPr>
            <a:spLocks noGrp="1"/>
          </p:cNvSpPr>
          <p:nvPr>
            <p:ph type="title"/>
          </p:nvPr>
        </p:nvSpPr>
        <p:spPr/>
        <p:txBody>
          <a:bodyPr/>
          <a:lstStyle/>
          <a:p>
            <a:r>
              <a:rPr lang="en-GB" dirty="0" err="1"/>
              <a:t>Oppsummert</a:t>
            </a:r>
            <a:endParaRPr lang="en-GB" dirty="0"/>
          </a:p>
        </p:txBody>
      </p:sp>
      <p:sp>
        <p:nvSpPr>
          <p:cNvPr id="4" name="Text Placeholder 3">
            <a:extLst>
              <a:ext uri="{FF2B5EF4-FFF2-40B4-BE49-F238E27FC236}">
                <a16:creationId xmlns:a16="http://schemas.microsoft.com/office/drawing/2014/main" id="{EB1181ED-03EF-1539-E464-50681F4760BF}"/>
              </a:ext>
            </a:extLst>
          </p:cNvPr>
          <p:cNvSpPr>
            <a:spLocks noGrp="1"/>
          </p:cNvSpPr>
          <p:nvPr>
            <p:ph type="body" sz="quarter" idx="12"/>
          </p:nvPr>
        </p:nvSpPr>
        <p:spPr>
          <a:xfrm>
            <a:off x="746393" y="2266710"/>
            <a:ext cx="5538293" cy="4159074"/>
          </a:xfrm>
        </p:spPr>
        <p:txBody>
          <a:bodyPr/>
          <a:lstStyle/>
          <a:p>
            <a:r>
              <a:rPr lang="en-GB" dirty="0"/>
              <a:t> </a:t>
            </a:r>
            <a:r>
              <a:rPr lang="en-GB" dirty="0" err="1"/>
              <a:t>Spis</a:t>
            </a:r>
            <a:r>
              <a:rPr lang="en-GB" dirty="0"/>
              <a:t> </a:t>
            </a:r>
            <a:r>
              <a:rPr lang="en-GB" dirty="0" err="1"/>
              <a:t>opp</a:t>
            </a:r>
            <a:endParaRPr lang="en-GB" dirty="0"/>
          </a:p>
          <a:p>
            <a:r>
              <a:rPr lang="en-GB" dirty="0"/>
              <a:t> </a:t>
            </a:r>
            <a:r>
              <a:rPr lang="en-GB" dirty="0" err="1"/>
              <a:t>Spis</a:t>
            </a:r>
            <a:r>
              <a:rPr lang="en-GB" dirty="0"/>
              <a:t> </a:t>
            </a:r>
            <a:r>
              <a:rPr lang="en-GB" dirty="0" err="1"/>
              <a:t>grønt</a:t>
            </a:r>
            <a:endParaRPr lang="en-GB" dirty="0"/>
          </a:p>
          <a:p>
            <a:r>
              <a:rPr lang="en-GB" dirty="0"/>
              <a:t> </a:t>
            </a:r>
            <a:r>
              <a:rPr lang="en-GB" dirty="0" err="1"/>
              <a:t>Spis</a:t>
            </a:r>
            <a:r>
              <a:rPr lang="en-GB" dirty="0"/>
              <a:t> </a:t>
            </a:r>
            <a:r>
              <a:rPr lang="en-GB" dirty="0" err="1"/>
              <a:t>på</a:t>
            </a:r>
            <a:r>
              <a:rPr lang="en-GB" dirty="0"/>
              <a:t> lag med </a:t>
            </a:r>
            <a:r>
              <a:rPr lang="en-GB" dirty="0" err="1"/>
              <a:t>norske</a:t>
            </a:r>
            <a:r>
              <a:rPr lang="en-GB" dirty="0"/>
              <a:t> </a:t>
            </a:r>
            <a:r>
              <a:rPr lang="en-GB" dirty="0" err="1"/>
              <a:t>bønder</a:t>
            </a:r>
            <a:endParaRPr lang="en-GB" dirty="0"/>
          </a:p>
          <a:p>
            <a:r>
              <a:rPr lang="en-GB" dirty="0"/>
              <a:t> Lag mat </a:t>
            </a:r>
            <a:r>
              <a:rPr lang="en-GB" dirty="0" err="1"/>
              <a:t>fra</a:t>
            </a:r>
            <a:r>
              <a:rPr lang="en-GB" dirty="0"/>
              <a:t> </a:t>
            </a:r>
            <a:r>
              <a:rPr lang="en-GB" dirty="0" err="1"/>
              <a:t>bunnen</a:t>
            </a:r>
            <a:r>
              <a:rPr lang="en-GB" dirty="0"/>
              <a:t>  </a:t>
            </a:r>
          </a:p>
          <a:p>
            <a:pPr marL="0" indent="0">
              <a:buNone/>
            </a:pPr>
            <a:endParaRPr lang="en-GB" dirty="0"/>
          </a:p>
        </p:txBody>
      </p:sp>
      <p:pic>
        <p:nvPicPr>
          <p:cNvPr id="10" name="Picture Placeholder 9" descr="A group of food on a black background&#10;&#10;Description automatically generated">
            <a:extLst>
              <a:ext uri="{FF2B5EF4-FFF2-40B4-BE49-F238E27FC236}">
                <a16:creationId xmlns:a16="http://schemas.microsoft.com/office/drawing/2014/main" id="{2552315F-1901-2C28-0F7D-00BE4B3E100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9897" t="31069" r="9804" b="31504"/>
          <a:stretch/>
        </p:blipFill>
        <p:spPr>
          <a:xfrm>
            <a:off x="4595583" y="-130628"/>
            <a:ext cx="7959275" cy="6988628"/>
          </a:xfrm>
        </p:spPr>
      </p:pic>
    </p:spTree>
    <p:extLst>
      <p:ext uri="{BB962C8B-B14F-4D97-AF65-F5344CB8AC3E}">
        <p14:creationId xmlns:p14="http://schemas.microsoft.com/office/powerpoint/2010/main" val="2423545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2E05-FD25-53B0-FB56-65B1C926B77A}"/>
              </a:ext>
            </a:extLst>
          </p:cNvPr>
          <p:cNvSpPr>
            <a:spLocks noGrp="1"/>
          </p:cNvSpPr>
          <p:nvPr>
            <p:ph type="title"/>
          </p:nvPr>
        </p:nvSpPr>
        <p:spPr/>
        <p:txBody>
          <a:bodyPr/>
          <a:lstStyle/>
          <a:p>
            <a:endParaRPr lang="en-GB"/>
          </a:p>
        </p:txBody>
      </p:sp>
      <p:sp>
        <p:nvSpPr>
          <p:cNvPr id="3" name="Picture Placeholder 2">
            <a:extLst>
              <a:ext uri="{FF2B5EF4-FFF2-40B4-BE49-F238E27FC236}">
                <a16:creationId xmlns:a16="http://schemas.microsoft.com/office/drawing/2014/main" id="{EC35AAF1-D67B-F386-1960-F4FB4CD07539}"/>
              </a:ext>
            </a:extLst>
          </p:cNvPr>
          <p:cNvSpPr>
            <a:spLocks noGrp="1"/>
          </p:cNvSpPr>
          <p:nvPr>
            <p:ph type="pic" sz="quarter" idx="10"/>
          </p:nvPr>
        </p:nvSpPr>
        <p:spPr/>
        <p:txBody>
          <a:bodyPr/>
          <a:lstStyle/>
          <a:p>
            <a:endParaRPr lang="en-GB"/>
          </a:p>
        </p:txBody>
      </p:sp>
      <p:sp>
        <p:nvSpPr>
          <p:cNvPr id="4" name="Text Placeholder 3">
            <a:extLst>
              <a:ext uri="{FF2B5EF4-FFF2-40B4-BE49-F238E27FC236}">
                <a16:creationId xmlns:a16="http://schemas.microsoft.com/office/drawing/2014/main" id="{CD455493-EBBD-91DC-BBA9-ACB3468C288E}"/>
              </a:ext>
            </a:extLst>
          </p:cNvPr>
          <p:cNvSpPr>
            <a:spLocks noGrp="1"/>
          </p:cNvSpPr>
          <p:nvPr>
            <p:ph type="body" sz="quarter" idx="12"/>
          </p:nvPr>
        </p:nvSpPr>
        <p:spPr/>
        <p:txBody>
          <a:bodyPr/>
          <a:lstStyle/>
          <a:p>
            <a:endParaRPr lang="en-GB"/>
          </a:p>
        </p:txBody>
      </p:sp>
      <p:sp>
        <p:nvSpPr>
          <p:cNvPr id="5" name="TekstSylinder 12">
            <a:extLst>
              <a:ext uri="{FF2B5EF4-FFF2-40B4-BE49-F238E27FC236}">
                <a16:creationId xmlns:a16="http://schemas.microsoft.com/office/drawing/2014/main" id="{1C3E902C-9E92-DCFC-322A-26B2B1858760}"/>
              </a:ext>
            </a:extLst>
          </p:cNvPr>
          <p:cNvSpPr txBox="1"/>
          <p:nvPr/>
        </p:nvSpPr>
        <p:spPr>
          <a:xfrm>
            <a:off x="-4783" y="0"/>
            <a:ext cx="4701796" cy="6858000"/>
          </a:xfrm>
          <a:prstGeom prst="rect">
            <a:avLst/>
          </a:prstGeom>
          <a:solidFill>
            <a:schemeClr val="accent1"/>
          </a:solidFill>
        </p:spPr>
        <p:txBody>
          <a:bodyPr wrap="square" rtlCol="0">
            <a:spAutoFit/>
          </a:bodyPr>
          <a:lstStyle/>
          <a:p>
            <a:endParaRPr lang="nb-NO" dirty="0"/>
          </a:p>
        </p:txBody>
      </p:sp>
      <p:sp>
        <p:nvSpPr>
          <p:cNvPr id="6" name="TekstSylinder 14">
            <a:extLst>
              <a:ext uri="{FF2B5EF4-FFF2-40B4-BE49-F238E27FC236}">
                <a16:creationId xmlns:a16="http://schemas.microsoft.com/office/drawing/2014/main" id="{C0651245-1D07-0570-0E0F-024C5AB2B045}"/>
              </a:ext>
            </a:extLst>
          </p:cNvPr>
          <p:cNvSpPr txBox="1"/>
          <p:nvPr/>
        </p:nvSpPr>
        <p:spPr>
          <a:xfrm>
            <a:off x="397144" y="1872938"/>
            <a:ext cx="4092941" cy="3662541"/>
          </a:xfrm>
          <a:prstGeom prst="rect">
            <a:avLst/>
          </a:prstGeom>
          <a:noFill/>
        </p:spPr>
        <p:txBody>
          <a:bodyPr wrap="square" rtlCol="0">
            <a:spAutoFit/>
          </a:bodyPr>
          <a:lstStyle/>
          <a:p>
            <a:r>
              <a:rPr lang="nb-NO" sz="3200" b="1" dirty="0">
                <a:solidFill>
                  <a:schemeClr val="bg1"/>
                </a:solidFill>
                <a:latin typeface="+mj-lt"/>
              </a:rPr>
              <a:t>Leva livet på hybel </a:t>
            </a:r>
          </a:p>
          <a:p>
            <a:endParaRPr lang="nb-NO" sz="1100" b="1" dirty="0">
              <a:solidFill>
                <a:schemeClr val="bg1"/>
              </a:solidFill>
            </a:endParaRPr>
          </a:p>
          <a:p>
            <a:r>
              <a:rPr lang="nb-NO" sz="3200" dirty="0">
                <a:latin typeface="+mj-lt"/>
              </a:rPr>
              <a:t>God, mettende, sunn og bærekraftig mat innenfor budsjett.</a:t>
            </a:r>
          </a:p>
          <a:p>
            <a:endParaRPr lang="nb-NO" sz="1100" dirty="0">
              <a:latin typeface="+mj-lt"/>
            </a:endParaRPr>
          </a:p>
          <a:p>
            <a:r>
              <a:rPr lang="nb-NO" sz="3200" dirty="0">
                <a:latin typeface="+mj-lt"/>
              </a:rPr>
              <a:t>Sette sammen menyen for en dag.</a:t>
            </a:r>
            <a:endParaRPr lang="nb-NO" sz="1100" b="1" dirty="0"/>
          </a:p>
          <a:p>
            <a:endParaRPr lang="nb-NO" dirty="0"/>
          </a:p>
        </p:txBody>
      </p:sp>
      <p:pic>
        <p:nvPicPr>
          <p:cNvPr id="7" name="Plassholder for innhold 4">
            <a:extLst>
              <a:ext uri="{FF2B5EF4-FFF2-40B4-BE49-F238E27FC236}">
                <a16:creationId xmlns:a16="http://schemas.microsoft.com/office/drawing/2014/main" id="{2751D015-A738-6698-67E7-59E4F25BD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46884" y="-1374480"/>
            <a:ext cx="6818864" cy="9646096"/>
          </a:xfrm>
          <a:prstGeom prst="rect">
            <a:avLst/>
          </a:prstGeom>
        </p:spPr>
      </p:pic>
      <p:sp>
        <p:nvSpPr>
          <p:cNvPr id="8" name="TekstSylinder 4">
            <a:extLst>
              <a:ext uri="{FF2B5EF4-FFF2-40B4-BE49-F238E27FC236}">
                <a16:creationId xmlns:a16="http://schemas.microsoft.com/office/drawing/2014/main" id="{E3DEAE5A-8847-F174-005E-DA7B873EC974}"/>
              </a:ext>
            </a:extLst>
          </p:cNvPr>
          <p:cNvSpPr txBox="1"/>
          <p:nvPr/>
        </p:nvSpPr>
        <p:spPr>
          <a:xfrm>
            <a:off x="7583888" y="700766"/>
            <a:ext cx="2137987" cy="845336"/>
          </a:xfrm>
          <a:prstGeom prst="rect">
            <a:avLst/>
          </a:prstGeom>
          <a:noFill/>
        </p:spPr>
        <p:txBody>
          <a:bodyPr wrap="square" rtlCol="0">
            <a:spAutoFit/>
          </a:bodyPr>
          <a:lstStyle/>
          <a:p>
            <a:r>
              <a:rPr lang="nb-NO" sz="4800" b="1" dirty="0">
                <a:solidFill>
                  <a:schemeClr val="bg1"/>
                </a:solidFill>
              </a:rPr>
              <a:t>100 kr</a:t>
            </a:r>
          </a:p>
        </p:txBody>
      </p:sp>
      <p:sp>
        <p:nvSpPr>
          <p:cNvPr id="10" name="TekstSylinder 4">
            <a:extLst>
              <a:ext uri="{FF2B5EF4-FFF2-40B4-BE49-F238E27FC236}">
                <a16:creationId xmlns:a16="http://schemas.microsoft.com/office/drawing/2014/main" id="{008A360F-3AD2-3B75-F625-B6343E3B5275}"/>
              </a:ext>
            </a:extLst>
          </p:cNvPr>
          <p:cNvSpPr txBox="1"/>
          <p:nvPr/>
        </p:nvSpPr>
        <p:spPr>
          <a:xfrm>
            <a:off x="5921377" y="1585238"/>
            <a:ext cx="2413688" cy="646331"/>
          </a:xfrm>
          <a:prstGeom prst="rect">
            <a:avLst/>
          </a:prstGeom>
          <a:noFill/>
        </p:spPr>
        <p:txBody>
          <a:bodyPr wrap="square" rtlCol="0">
            <a:spAutoFit/>
          </a:bodyPr>
          <a:lstStyle/>
          <a:p>
            <a:r>
              <a:rPr lang="nb-NO" sz="3600" b="1" dirty="0"/>
              <a:t>Mettende</a:t>
            </a:r>
          </a:p>
        </p:txBody>
      </p:sp>
      <p:sp>
        <p:nvSpPr>
          <p:cNvPr id="11" name="TekstSylinder 4">
            <a:extLst>
              <a:ext uri="{FF2B5EF4-FFF2-40B4-BE49-F238E27FC236}">
                <a16:creationId xmlns:a16="http://schemas.microsoft.com/office/drawing/2014/main" id="{A33C5905-98F3-9E0D-51E6-AC7FFC708D58}"/>
              </a:ext>
            </a:extLst>
          </p:cNvPr>
          <p:cNvSpPr txBox="1"/>
          <p:nvPr/>
        </p:nvSpPr>
        <p:spPr>
          <a:xfrm>
            <a:off x="9559428" y="1584376"/>
            <a:ext cx="2413688" cy="646331"/>
          </a:xfrm>
          <a:prstGeom prst="rect">
            <a:avLst/>
          </a:prstGeom>
          <a:noFill/>
        </p:spPr>
        <p:txBody>
          <a:bodyPr wrap="square" rtlCol="0">
            <a:spAutoFit/>
          </a:bodyPr>
          <a:lstStyle/>
          <a:p>
            <a:r>
              <a:rPr lang="nb-NO" sz="3600" b="1" dirty="0"/>
              <a:t>Sunt</a:t>
            </a:r>
          </a:p>
        </p:txBody>
      </p:sp>
      <p:sp>
        <p:nvSpPr>
          <p:cNvPr id="12" name="TekstSylinder 4">
            <a:extLst>
              <a:ext uri="{FF2B5EF4-FFF2-40B4-BE49-F238E27FC236}">
                <a16:creationId xmlns:a16="http://schemas.microsoft.com/office/drawing/2014/main" id="{C209AF85-0B4C-0CD4-5ACB-2646D2715755}"/>
              </a:ext>
            </a:extLst>
          </p:cNvPr>
          <p:cNvSpPr txBox="1"/>
          <p:nvPr/>
        </p:nvSpPr>
        <p:spPr>
          <a:xfrm>
            <a:off x="8139442" y="4627938"/>
            <a:ext cx="3164865" cy="646331"/>
          </a:xfrm>
          <a:prstGeom prst="rect">
            <a:avLst/>
          </a:prstGeom>
          <a:noFill/>
        </p:spPr>
        <p:txBody>
          <a:bodyPr wrap="square" rtlCol="0">
            <a:spAutoFit/>
          </a:bodyPr>
          <a:lstStyle/>
          <a:p>
            <a:r>
              <a:rPr lang="nb-NO" sz="3600" b="1" dirty="0"/>
              <a:t>Bærekraftig</a:t>
            </a:r>
          </a:p>
        </p:txBody>
      </p:sp>
      <p:sp>
        <p:nvSpPr>
          <p:cNvPr id="13" name="TekstSylinder 4">
            <a:extLst>
              <a:ext uri="{FF2B5EF4-FFF2-40B4-BE49-F238E27FC236}">
                <a16:creationId xmlns:a16="http://schemas.microsoft.com/office/drawing/2014/main" id="{8337892D-5A0B-130E-A4F4-675BE33A6972}"/>
              </a:ext>
            </a:extLst>
          </p:cNvPr>
          <p:cNvSpPr txBox="1"/>
          <p:nvPr/>
        </p:nvSpPr>
        <p:spPr>
          <a:xfrm>
            <a:off x="6001455" y="4667073"/>
            <a:ext cx="3164865" cy="646331"/>
          </a:xfrm>
          <a:prstGeom prst="rect">
            <a:avLst/>
          </a:prstGeom>
          <a:noFill/>
        </p:spPr>
        <p:txBody>
          <a:bodyPr wrap="square" rtlCol="0">
            <a:spAutoFit/>
          </a:bodyPr>
          <a:lstStyle/>
          <a:p>
            <a:r>
              <a:rPr lang="nb-NO" sz="3600" b="1" dirty="0"/>
              <a:t>Godt</a:t>
            </a:r>
          </a:p>
        </p:txBody>
      </p:sp>
      <p:sp>
        <p:nvSpPr>
          <p:cNvPr id="14" name="TextBox 13">
            <a:extLst>
              <a:ext uri="{FF2B5EF4-FFF2-40B4-BE49-F238E27FC236}">
                <a16:creationId xmlns:a16="http://schemas.microsoft.com/office/drawing/2014/main" id="{4F430DE5-33C0-73A1-4AC2-614CF3006D17}"/>
              </a:ext>
            </a:extLst>
          </p:cNvPr>
          <p:cNvSpPr txBox="1"/>
          <p:nvPr/>
        </p:nvSpPr>
        <p:spPr>
          <a:xfrm>
            <a:off x="7369223" y="2295159"/>
            <a:ext cx="1931681" cy="2308324"/>
          </a:xfrm>
          <a:prstGeom prst="rect">
            <a:avLst/>
          </a:prstGeom>
          <a:noFill/>
        </p:spPr>
        <p:txBody>
          <a:bodyPr wrap="square" rtlCol="0">
            <a:spAutoFit/>
          </a:bodyPr>
          <a:lstStyle/>
          <a:p>
            <a:pPr algn="ctr"/>
            <a:r>
              <a:rPr lang="en-GB" sz="3600" dirty="0" err="1"/>
              <a:t>Frokost</a:t>
            </a:r>
            <a:r>
              <a:rPr lang="en-GB" sz="3600" dirty="0"/>
              <a:t> </a:t>
            </a:r>
          </a:p>
          <a:p>
            <a:pPr algn="ctr"/>
            <a:r>
              <a:rPr lang="en-GB" sz="3600" dirty="0" err="1"/>
              <a:t>Lunsj</a:t>
            </a:r>
            <a:endParaRPr lang="en-GB" sz="3600" dirty="0"/>
          </a:p>
          <a:p>
            <a:pPr algn="ctr"/>
            <a:r>
              <a:rPr lang="en-GB" sz="3600" dirty="0"/>
              <a:t>Middag </a:t>
            </a:r>
          </a:p>
          <a:p>
            <a:pPr algn="ctr"/>
            <a:r>
              <a:rPr lang="en-GB" sz="3600" dirty="0" err="1"/>
              <a:t>Kvelds</a:t>
            </a:r>
            <a:endParaRPr lang="en-GB" sz="3600" dirty="0"/>
          </a:p>
        </p:txBody>
      </p:sp>
      <p:sp>
        <p:nvSpPr>
          <p:cNvPr id="15" name="Tittel 1">
            <a:extLst>
              <a:ext uri="{FF2B5EF4-FFF2-40B4-BE49-F238E27FC236}">
                <a16:creationId xmlns:a16="http://schemas.microsoft.com/office/drawing/2014/main" id="{DE801A0F-D0A2-F21B-842A-25524D7DEF95}"/>
              </a:ext>
            </a:extLst>
          </p:cNvPr>
          <p:cNvSpPr txBox="1">
            <a:spLocks/>
          </p:cNvSpPr>
          <p:nvPr/>
        </p:nvSpPr>
        <p:spPr>
          <a:xfrm>
            <a:off x="218884" y="547437"/>
            <a:ext cx="10515600" cy="1325563"/>
          </a:xfrm>
          <a:prstGeom prst="rect">
            <a:avLst/>
          </a:prstGeom>
        </p:spPr>
        <p:txBody>
          <a:bodyPr vert="horz" lIns="91440" tIns="45720" rIns="91440" bIns="45720" rtlCol="0" anchor="b">
            <a:noAutofit/>
          </a:bodyPr>
          <a:lstStyle>
            <a:lvl1pPr algn="l" defTabSz="761970" rtl="0" eaLnBrk="1" latinLnBrk="0" hangingPunct="1">
              <a:lnSpc>
                <a:spcPct val="90000"/>
              </a:lnSpc>
              <a:spcBef>
                <a:spcPct val="0"/>
              </a:spcBef>
              <a:buNone/>
              <a:defRPr sz="5000" kern="1200">
                <a:solidFill>
                  <a:schemeClr val="tx1"/>
                </a:solidFill>
                <a:latin typeface="+mj-lt"/>
                <a:ea typeface="+mj-ea"/>
                <a:cs typeface="+mj-cs"/>
              </a:defRPr>
            </a:lvl1pPr>
          </a:lstStyle>
          <a:p>
            <a:r>
              <a:rPr lang="nb-NO" sz="5400" dirty="0"/>
              <a:t>CHALLENGE</a:t>
            </a:r>
          </a:p>
        </p:txBody>
      </p:sp>
      <p:pic>
        <p:nvPicPr>
          <p:cNvPr id="16" name="Graphic 15" descr="Coins with solid fill">
            <a:extLst>
              <a:ext uri="{FF2B5EF4-FFF2-40B4-BE49-F238E27FC236}">
                <a16:creationId xmlns:a16="http://schemas.microsoft.com/office/drawing/2014/main" id="{5BC89742-9040-562D-008C-08AA93C3B4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77439" y="673260"/>
            <a:ext cx="914400" cy="914400"/>
          </a:xfrm>
          <a:prstGeom prst="rect">
            <a:avLst/>
          </a:prstGeom>
        </p:spPr>
      </p:pic>
    </p:spTree>
    <p:extLst>
      <p:ext uri="{BB962C8B-B14F-4D97-AF65-F5344CB8AC3E}">
        <p14:creationId xmlns:p14="http://schemas.microsoft.com/office/powerpoint/2010/main" val="3198926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9B8BD7-6A46-DA81-FE37-48384891D347}"/>
              </a:ext>
            </a:extLst>
          </p:cNvPr>
          <p:cNvSpPr>
            <a:spLocks noGrp="1"/>
          </p:cNvSpPr>
          <p:nvPr>
            <p:ph type="title"/>
          </p:nvPr>
        </p:nvSpPr>
        <p:spPr/>
        <p:txBody>
          <a:bodyPr/>
          <a:lstStyle/>
          <a:p>
            <a:r>
              <a:rPr lang="en-GB" dirty="0" err="1"/>
              <a:t>Studentbudsjett</a:t>
            </a:r>
            <a:endParaRPr lang="en-GB" dirty="0"/>
          </a:p>
        </p:txBody>
      </p:sp>
      <p:sp>
        <p:nvSpPr>
          <p:cNvPr id="11" name="Picture Placeholder 10">
            <a:extLst>
              <a:ext uri="{FF2B5EF4-FFF2-40B4-BE49-F238E27FC236}">
                <a16:creationId xmlns:a16="http://schemas.microsoft.com/office/drawing/2014/main" id="{E52105C0-1BE5-F3C1-67E0-6DDEBB930CF0}"/>
              </a:ext>
            </a:extLst>
          </p:cNvPr>
          <p:cNvSpPr>
            <a:spLocks noGrp="1"/>
          </p:cNvSpPr>
          <p:nvPr>
            <p:ph type="pic" sz="quarter" idx="10"/>
          </p:nvPr>
        </p:nvSpPr>
        <p:spPr/>
        <p:txBody>
          <a:bodyPr/>
          <a:lstStyle/>
          <a:p>
            <a:endParaRPr lang="en-GB"/>
          </a:p>
        </p:txBody>
      </p:sp>
      <p:sp>
        <p:nvSpPr>
          <p:cNvPr id="13" name="TextBox 12">
            <a:extLst>
              <a:ext uri="{FF2B5EF4-FFF2-40B4-BE49-F238E27FC236}">
                <a16:creationId xmlns:a16="http://schemas.microsoft.com/office/drawing/2014/main" id="{3FDA4789-C0F0-F935-48CD-E5A820FEAF29}"/>
              </a:ext>
            </a:extLst>
          </p:cNvPr>
          <p:cNvSpPr txBox="1"/>
          <p:nvPr/>
        </p:nvSpPr>
        <p:spPr>
          <a:xfrm>
            <a:off x="1048884" y="2284736"/>
            <a:ext cx="4103500" cy="4893647"/>
          </a:xfrm>
          <a:prstGeom prst="rect">
            <a:avLst/>
          </a:prstGeom>
          <a:noFill/>
        </p:spPr>
        <p:txBody>
          <a:bodyPr wrap="square" rtlCol="0">
            <a:spAutoFit/>
          </a:bodyPr>
          <a:lstStyle/>
          <a:p>
            <a:pPr algn="ctr"/>
            <a:r>
              <a:rPr lang="nb-NO" sz="6000" b="1" dirty="0"/>
              <a:t>152 000 kr </a:t>
            </a:r>
          </a:p>
          <a:p>
            <a:pPr algn="ctr"/>
            <a:r>
              <a:rPr lang="nb-NO" sz="4800" dirty="0"/>
              <a:t>i året</a:t>
            </a:r>
          </a:p>
          <a:p>
            <a:pPr algn="ctr"/>
            <a:endParaRPr lang="nb-NO" sz="4800" dirty="0"/>
          </a:p>
          <a:p>
            <a:pPr algn="ctr"/>
            <a:r>
              <a:rPr lang="nb-NO" sz="6000" b="1" dirty="0"/>
              <a:t>13 790 kr </a:t>
            </a:r>
          </a:p>
          <a:p>
            <a:pPr algn="ctr"/>
            <a:r>
              <a:rPr lang="nb-NO" sz="4800" dirty="0"/>
              <a:t>i måneden</a:t>
            </a:r>
          </a:p>
          <a:p>
            <a:endParaRPr lang="en-GB" sz="4800" dirty="0"/>
          </a:p>
        </p:txBody>
      </p:sp>
      <p:graphicFrame>
        <p:nvGraphicFramePr>
          <p:cNvPr id="14" name="Table 13">
            <a:extLst>
              <a:ext uri="{FF2B5EF4-FFF2-40B4-BE49-F238E27FC236}">
                <a16:creationId xmlns:a16="http://schemas.microsoft.com/office/drawing/2014/main" id="{0CF26589-E218-147D-18D5-3A05270CA186}"/>
              </a:ext>
            </a:extLst>
          </p:cNvPr>
          <p:cNvGraphicFramePr>
            <a:graphicFrameLocks noGrp="1"/>
          </p:cNvGraphicFramePr>
          <p:nvPr>
            <p:extLst>
              <p:ext uri="{D42A27DB-BD31-4B8C-83A1-F6EECF244321}">
                <p14:modId xmlns:p14="http://schemas.microsoft.com/office/powerpoint/2010/main" val="309105801"/>
              </p:ext>
            </p:extLst>
          </p:nvPr>
        </p:nvGraphicFramePr>
        <p:xfrm>
          <a:off x="6096000" y="538175"/>
          <a:ext cx="5921374" cy="6008110"/>
        </p:xfrm>
        <a:graphic>
          <a:graphicData uri="http://schemas.openxmlformats.org/drawingml/2006/table">
            <a:tbl>
              <a:tblPr firstRow="1" bandRow="1">
                <a:tableStyleId>{5C22544A-7EE6-4342-B048-85BDC9FD1C3A}</a:tableStyleId>
              </a:tblPr>
              <a:tblGrid>
                <a:gridCol w="4428565">
                  <a:extLst>
                    <a:ext uri="{9D8B030D-6E8A-4147-A177-3AD203B41FA5}">
                      <a16:colId xmlns:a16="http://schemas.microsoft.com/office/drawing/2014/main" val="3210621748"/>
                    </a:ext>
                  </a:extLst>
                </a:gridCol>
                <a:gridCol w="1492809">
                  <a:extLst>
                    <a:ext uri="{9D8B030D-6E8A-4147-A177-3AD203B41FA5}">
                      <a16:colId xmlns:a16="http://schemas.microsoft.com/office/drawing/2014/main" val="4110269835"/>
                    </a:ext>
                  </a:extLst>
                </a:gridCol>
              </a:tblGrid>
              <a:tr h="518515">
                <a:tc>
                  <a:txBody>
                    <a:bodyPr/>
                    <a:lstStyle/>
                    <a:p>
                      <a:r>
                        <a:rPr lang="en-GB" sz="2400" dirty="0" err="1"/>
                        <a:t>Kategori</a:t>
                      </a:r>
                      <a:endParaRPr lang="en-GB" sz="2400" dirty="0"/>
                    </a:p>
                  </a:txBody>
                  <a:tcPr>
                    <a:solidFill>
                      <a:schemeClr val="bg2">
                        <a:lumMod val="50000"/>
                      </a:schemeClr>
                    </a:solidFill>
                  </a:tcPr>
                </a:tc>
                <a:tc>
                  <a:txBody>
                    <a:bodyPr/>
                    <a:lstStyle/>
                    <a:p>
                      <a:r>
                        <a:rPr lang="en-GB" sz="2400" dirty="0" err="1"/>
                        <a:t>Kostnad</a:t>
                      </a:r>
                      <a:endParaRPr lang="en-GB" sz="2400" dirty="0"/>
                    </a:p>
                  </a:txBody>
                  <a:tcPr>
                    <a:solidFill>
                      <a:schemeClr val="bg2">
                        <a:lumMod val="50000"/>
                      </a:schemeClr>
                    </a:solidFill>
                  </a:tcPr>
                </a:tc>
                <a:extLst>
                  <a:ext uri="{0D108BD9-81ED-4DB2-BD59-A6C34878D82A}">
                    <a16:rowId xmlns:a16="http://schemas.microsoft.com/office/drawing/2014/main" val="2733122139"/>
                  </a:ext>
                </a:extLst>
              </a:tr>
              <a:tr h="518515">
                <a:tc>
                  <a:txBody>
                    <a:bodyPr/>
                    <a:lstStyle/>
                    <a:p>
                      <a:r>
                        <a:rPr lang="en-GB" sz="2400" dirty="0" err="1"/>
                        <a:t>Husleie</a:t>
                      </a:r>
                      <a:r>
                        <a:rPr lang="en-GB" sz="2400" dirty="0"/>
                        <a:t> </a:t>
                      </a:r>
                    </a:p>
                  </a:txBody>
                  <a:tcPr>
                    <a:solidFill>
                      <a:schemeClr val="bg2"/>
                    </a:solidFill>
                  </a:tcPr>
                </a:tc>
                <a:tc>
                  <a:txBody>
                    <a:bodyPr/>
                    <a:lstStyle/>
                    <a:p>
                      <a:r>
                        <a:rPr lang="en-GB" sz="2400" dirty="0"/>
                        <a:t>6000 </a:t>
                      </a:r>
                      <a:r>
                        <a:rPr lang="en-GB" sz="2400" dirty="0" err="1"/>
                        <a:t>kr</a:t>
                      </a:r>
                      <a:endParaRPr lang="en-GB" sz="2400" dirty="0"/>
                    </a:p>
                  </a:txBody>
                  <a:tcPr>
                    <a:solidFill>
                      <a:schemeClr val="bg2"/>
                    </a:solidFill>
                  </a:tcPr>
                </a:tc>
                <a:extLst>
                  <a:ext uri="{0D108BD9-81ED-4DB2-BD59-A6C34878D82A}">
                    <a16:rowId xmlns:a16="http://schemas.microsoft.com/office/drawing/2014/main" val="2337346320"/>
                  </a:ext>
                </a:extLst>
              </a:tr>
              <a:tr h="518515">
                <a:tc>
                  <a:txBody>
                    <a:bodyPr/>
                    <a:lstStyle/>
                    <a:p>
                      <a:r>
                        <a:rPr lang="en-GB" sz="2400" dirty="0" err="1"/>
                        <a:t>Strøm</a:t>
                      </a:r>
                      <a:r>
                        <a:rPr lang="en-GB" sz="2400" dirty="0"/>
                        <a:t> </a:t>
                      </a:r>
                      <a:r>
                        <a:rPr lang="en-GB" sz="2400" dirty="0" err="1"/>
                        <a:t>og</a:t>
                      </a:r>
                      <a:r>
                        <a:rPr lang="en-GB" sz="2400" dirty="0"/>
                        <a:t> </a:t>
                      </a:r>
                      <a:r>
                        <a:rPr lang="en-GB" sz="2400" dirty="0" err="1"/>
                        <a:t>internett</a:t>
                      </a:r>
                      <a:endParaRPr lang="en-GB" sz="2400" dirty="0"/>
                    </a:p>
                  </a:txBody>
                  <a:tcPr>
                    <a:solidFill>
                      <a:schemeClr val="bg2"/>
                    </a:solidFill>
                  </a:tcPr>
                </a:tc>
                <a:tc>
                  <a:txBody>
                    <a:bodyPr/>
                    <a:lstStyle/>
                    <a:p>
                      <a:r>
                        <a:rPr lang="en-GB" sz="2400" dirty="0"/>
                        <a:t>  400 </a:t>
                      </a:r>
                      <a:r>
                        <a:rPr lang="en-GB" sz="2400" dirty="0" err="1"/>
                        <a:t>kr</a:t>
                      </a:r>
                      <a:endParaRPr lang="en-GB" sz="2400" dirty="0"/>
                    </a:p>
                  </a:txBody>
                  <a:tcPr>
                    <a:solidFill>
                      <a:schemeClr val="bg2"/>
                    </a:solidFill>
                  </a:tcPr>
                </a:tc>
                <a:extLst>
                  <a:ext uri="{0D108BD9-81ED-4DB2-BD59-A6C34878D82A}">
                    <a16:rowId xmlns:a16="http://schemas.microsoft.com/office/drawing/2014/main" val="491359582"/>
                  </a:ext>
                </a:extLst>
              </a:tr>
              <a:tr h="518515">
                <a:tc>
                  <a:txBody>
                    <a:bodyPr/>
                    <a:lstStyle/>
                    <a:p>
                      <a:r>
                        <a:rPr lang="en-GB" sz="2400" dirty="0" err="1"/>
                        <a:t>Månedskort</a:t>
                      </a:r>
                      <a:r>
                        <a:rPr lang="en-GB" sz="2400" dirty="0"/>
                        <a:t> transport</a:t>
                      </a:r>
                    </a:p>
                  </a:txBody>
                  <a:tcPr>
                    <a:solidFill>
                      <a:schemeClr val="bg2"/>
                    </a:solidFill>
                  </a:tcPr>
                </a:tc>
                <a:tc>
                  <a:txBody>
                    <a:bodyPr/>
                    <a:lstStyle/>
                    <a:p>
                      <a:r>
                        <a:rPr lang="en-GB" sz="2400" dirty="0"/>
                        <a:t>  500 </a:t>
                      </a:r>
                      <a:r>
                        <a:rPr lang="en-GB" sz="2400" dirty="0" err="1"/>
                        <a:t>kr</a:t>
                      </a:r>
                      <a:endParaRPr lang="en-GB" sz="2400" dirty="0"/>
                    </a:p>
                  </a:txBody>
                  <a:tcPr>
                    <a:solidFill>
                      <a:schemeClr val="bg2"/>
                    </a:solidFill>
                  </a:tcPr>
                </a:tc>
                <a:extLst>
                  <a:ext uri="{0D108BD9-81ED-4DB2-BD59-A6C34878D82A}">
                    <a16:rowId xmlns:a16="http://schemas.microsoft.com/office/drawing/2014/main" val="866446177"/>
                  </a:ext>
                </a:extLst>
              </a:tr>
              <a:tr h="518515">
                <a:tc>
                  <a:txBody>
                    <a:bodyPr/>
                    <a:lstStyle/>
                    <a:p>
                      <a:r>
                        <a:rPr lang="en-GB" sz="2400" dirty="0"/>
                        <a:t>Andre </a:t>
                      </a:r>
                      <a:r>
                        <a:rPr lang="en-GB" sz="2400" dirty="0" err="1"/>
                        <a:t>reiser</a:t>
                      </a:r>
                      <a:endParaRPr lang="en-GB" sz="2400" dirty="0"/>
                    </a:p>
                  </a:txBody>
                  <a:tcPr>
                    <a:solidFill>
                      <a:schemeClr val="bg2"/>
                    </a:solidFill>
                  </a:tcPr>
                </a:tc>
                <a:tc>
                  <a:txBody>
                    <a:bodyPr/>
                    <a:lstStyle/>
                    <a:p>
                      <a:r>
                        <a:rPr lang="en-GB" sz="2400" dirty="0"/>
                        <a:t>1000 </a:t>
                      </a:r>
                      <a:r>
                        <a:rPr lang="en-GB" sz="2400" dirty="0" err="1"/>
                        <a:t>kr</a:t>
                      </a:r>
                      <a:endParaRPr lang="en-GB" sz="2400" dirty="0"/>
                    </a:p>
                  </a:txBody>
                  <a:tcPr>
                    <a:solidFill>
                      <a:schemeClr val="bg2"/>
                    </a:solidFill>
                  </a:tcPr>
                </a:tc>
                <a:extLst>
                  <a:ext uri="{0D108BD9-81ED-4DB2-BD59-A6C34878D82A}">
                    <a16:rowId xmlns:a16="http://schemas.microsoft.com/office/drawing/2014/main" val="56648424"/>
                  </a:ext>
                </a:extLst>
              </a:tr>
              <a:tr h="518515">
                <a:tc>
                  <a:txBody>
                    <a:bodyPr/>
                    <a:lstStyle/>
                    <a:p>
                      <a:r>
                        <a:rPr lang="en-GB" sz="2400" dirty="0" err="1"/>
                        <a:t>Bøker</a:t>
                      </a:r>
                      <a:r>
                        <a:rPr lang="en-GB" sz="2400" dirty="0"/>
                        <a:t> </a:t>
                      </a:r>
                      <a:r>
                        <a:rPr lang="en-GB" sz="2400" dirty="0" err="1"/>
                        <a:t>og</a:t>
                      </a:r>
                      <a:r>
                        <a:rPr lang="en-GB" sz="2400" dirty="0"/>
                        <a:t> </a:t>
                      </a:r>
                      <a:r>
                        <a:rPr lang="en-GB" sz="2400" dirty="0" err="1"/>
                        <a:t>studieavgift</a:t>
                      </a:r>
                      <a:endParaRPr lang="en-GB" sz="2400" dirty="0"/>
                    </a:p>
                  </a:txBody>
                  <a:tcPr>
                    <a:solidFill>
                      <a:schemeClr val="bg2"/>
                    </a:solidFill>
                  </a:tcPr>
                </a:tc>
                <a:tc>
                  <a:txBody>
                    <a:bodyPr/>
                    <a:lstStyle/>
                    <a:p>
                      <a:r>
                        <a:rPr lang="en-GB" sz="2400" dirty="0"/>
                        <a:t>  200 </a:t>
                      </a:r>
                      <a:r>
                        <a:rPr lang="en-GB" sz="2400" dirty="0" err="1"/>
                        <a:t>kr</a:t>
                      </a:r>
                      <a:endParaRPr lang="en-GB" sz="2400" dirty="0"/>
                    </a:p>
                  </a:txBody>
                  <a:tcPr>
                    <a:solidFill>
                      <a:schemeClr val="bg2"/>
                    </a:solidFill>
                  </a:tcPr>
                </a:tc>
                <a:extLst>
                  <a:ext uri="{0D108BD9-81ED-4DB2-BD59-A6C34878D82A}">
                    <a16:rowId xmlns:a16="http://schemas.microsoft.com/office/drawing/2014/main" val="4135877105"/>
                  </a:ext>
                </a:extLst>
              </a:tr>
              <a:tr h="518515">
                <a:tc>
                  <a:txBody>
                    <a:bodyPr/>
                    <a:lstStyle/>
                    <a:p>
                      <a:r>
                        <a:rPr lang="en-GB" sz="2400" dirty="0" err="1"/>
                        <a:t>Klær</a:t>
                      </a:r>
                      <a:r>
                        <a:rPr lang="en-GB" sz="2400" dirty="0"/>
                        <a:t>, </a:t>
                      </a:r>
                      <a:r>
                        <a:rPr lang="en-GB" sz="2400" dirty="0" err="1"/>
                        <a:t>sko</a:t>
                      </a:r>
                      <a:r>
                        <a:rPr lang="en-GB" sz="2400" dirty="0"/>
                        <a:t>, </a:t>
                      </a:r>
                      <a:r>
                        <a:rPr lang="en-GB" sz="2400" dirty="0" err="1"/>
                        <a:t>interiør</a:t>
                      </a:r>
                      <a:r>
                        <a:rPr lang="en-GB" sz="2400" dirty="0"/>
                        <a:t>, </a:t>
                      </a:r>
                      <a:r>
                        <a:rPr lang="en-GB" sz="2400" dirty="0" err="1"/>
                        <a:t>elektronikk</a:t>
                      </a:r>
                      <a:endParaRPr lang="en-GB" sz="2400" dirty="0"/>
                    </a:p>
                  </a:txBody>
                  <a:tcPr>
                    <a:solidFill>
                      <a:schemeClr val="bg2"/>
                    </a:solidFill>
                  </a:tcPr>
                </a:tc>
                <a:tc>
                  <a:txBody>
                    <a:bodyPr/>
                    <a:lstStyle/>
                    <a:p>
                      <a:r>
                        <a:rPr lang="en-GB" sz="2400" dirty="0"/>
                        <a:t>  700 </a:t>
                      </a:r>
                      <a:r>
                        <a:rPr lang="en-GB" sz="2400" dirty="0" err="1"/>
                        <a:t>kr</a:t>
                      </a:r>
                      <a:endParaRPr lang="en-GB" sz="2400" dirty="0"/>
                    </a:p>
                  </a:txBody>
                  <a:tcPr>
                    <a:solidFill>
                      <a:schemeClr val="bg2"/>
                    </a:solidFill>
                  </a:tcPr>
                </a:tc>
                <a:extLst>
                  <a:ext uri="{0D108BD9-81ED-4DB2-BD59-A6C34878D82A}">
                    <a16:rowId xmlns:a16="http://schemas.microsoft.com/office/drawing/2014/main" val="4029783768"/>
                  </a:ext>
                </a:extLst>
              </a:tr>
              <a:tr h="518515">
                <a:tc>
                  <a:txBody>
                    <a:bodyPr/>
                    <a:lstStyle/>
                    <a:p>
                      <a:r>
                        <a:rPr lang="en-GB" sz="2400" dirty="0"/>
                        <a:t>Hygiene </a:t>
                      </a:r>
                      <a:r>
                        <a:rPr lang="en-GB" sz="2400" dirty="0" err="1"/>
                        <a:t>og</a:t>
                      </a:r>
                      <a:r>
                        <a:rPr lang="en-GB" sz="2400" dirty="0"/>
                        <a:t> </a:t>
                      </a:r>
                      <a:r>
                        <a:rPr lang="en-GB" sz="2400" dirty="0" err="1"/>
                        <a:t>husholdning</a:t>
                      </a:r>
                      <a:endParaRPr lang="en-GB" sz="2400" dirty="0"/>
                    </a:p>
                  </a:txBody>
                  <a:tcPr>
                    <a:solidFill>
                      <a:schemeClr val="bg2"/>
                    </a:solidFill>
                  </a:tcPr>
                </a:tc>
                <a:tc>
                  <a:txBody>
                    <a:bodyPr/>
                    <a:lstStyle/>
                    <a:p>
                      <a:r>
                        <a:rPr lang="en-GB" sz="2400" dirty="0"/>
                        <a:t>  300 </a:t>
                      </a:r>
                      <a:r>
                        <a:rPr lang="en-GB" sz="2400" dirty="0" err="1"/>
                        <a:t>kr</a:t>
                      </a:r>
                      <a:endParaRPr lang="en-GB" sz="2400" dirty="0"/>
                    </a:p>
                  </a:txBody>
                  <a:tcPr>
                    <a:solidFill>
                      <a:schemeClr val="bg2"/>
                    </a:solidFill>
                  </a:tcPr>
                </a:tc>
                <a:extLst>
                  <a:ext uri="{0D108BD9-81ED-4DB2-BD59-A6C34878D82A}">
                    <a16:rowId xmlns:a16="http://schemas.microsoft.com/office/drawing/2014/main" val="3915105842"/>
                  </a:ext>
                </a:extLst>
              </a:tr>
              <a:tr h="518515">
                <a:tc>
                  <a:txBody>
                    <a:bodyPr/>
                    <a:lstStyle/>
                    <a:p>
                      <a:r>
                        <a:rPr lang="en-GB" sz="2400" dirty="0" err="1"/>
                        <a:t>Forsikringer</a:t>
                      </a:r>
                      <a:endParaRPr lang="en-GB" sz="2400" dirty="0"/>
                    </a:p>
                  </a:txBody>
                  <a:tcPr>
                    <a:solidFill>
                      <a:schemeClr val="bg2"/>
                    </a:solidFill>
                  </a:tcPr>
                </a:tc>
                <a:tc>
                  <a:txBody>
                    <a:bodyPr/>
                    <a:lstStyle/>
                    <a:p>
                      <a:r>
                        <a:rPr lang="en-GB" sz="2400" dirty="0"/>
                        <a:t>  300 </a:t>
                      </a:r>
                      <a:r>
                        <a:rPr lang="en-GB" sz="2400" dirty="0" err="1"/>
                        <a:t>kr</a:t>
                      </a:r>
                      <a:endParaRPr lang="en-GB" sz="2400" dirty="0"/>
                    </a:p>
                  </a:txBody>
                  <a:tcPr>
                    <a:solidFill>
                      <a:schemeClr val="bg2"/>
                    </a:solidFill>
                  </a:tcPr>
                </a:tc>
                <a:extLst>
                  <a:ext uri="{0D108BD9-81ED-4DB2-BD59-A6C34878D82A}">
                    <a16:rowId xmlns:a16="http://schemas.microsoft.com/office/drawing/2014/main" val="2741121415"/>
                  </a:ext>
                </a:extLst>
              </a:tr>
              <a:tr h="767118">
                <a:tc>
                  <a:txBody>
                    <a:bodyPr/>
                    <a:lstStyle/>
                    <a:p>
                      <a:r>
                        <a:rPr lang="en-GB" sz="2400" dirty="0" err="1"/>
                        <a:t>Underholdning</a:t>
                      </a:r>
                      <a:r>
                        <a:rPr lang="en-GB" sz="2400" dirty="0"/>
                        <a:t>, </a:t>
                      </a:r>
                      <a:r>
                        <a:rPr lang="en-GB" sz="2400" dirty="0" err="1"/>
                        <a:t>aktiviteter</a:t>
                      </a:r>
                      <a:r>
                        <a:rPr lang="en-GB" sz="2400" dirty="0"/>
                        <a:t>, </a:t>
                      </a:r>
                      <a:r>
                        <a:rPr lang="en-GB" sz="2400" dirty="0" err="1"/>
                        <a:t>trening</a:t>
                      </a:r>
                      <a:r>
                        <a:rPr lang="en-GB" sz="2400" dirty="0"/>
                        <a:t>, </a:t>
                      </a:r>
                      <a:r>
                        <a:rPr lang="en-GB" sz="2400" dirty="0" err="1"/>
                        <a:t>abbonement</a:t>
                      </a:r>
                      <a:r>
                        <a:rPr lang="en-GB" sz="2400" dirty="0"/>
                        <a:t>…</a:t>
                      </a:r>
                    </a:p>
                  </a:txBody>
                  <a:tcPr>
                    <a:solidFill>
                      <a:schemeClr val="bg2"/>
                    </a:solidFill>
                  </a:tcPr>
                </a:tc>
                <a:tc>
                  <a:txBody>
                    <a:bodyPr/>
                    <a:lstStyle/>
                    <a:p>
                      <a:r>
                        <a:rPr lang="en-GB" sz="2400" dirty="0"/>
                        <a:t>1400 </a:t>
                      </a:r>
                      <a:r>
                        <a:rPr lang="en-GB" sz="2400" dirty="0" err="1"/>
                        <a:t>kr</a:t>
                      </a:r>
                      <a:r>
                        <a:rPr lang="en-GB" sz="2400" dirty="0"/>
                        <a:t> </a:t>
                      </a:r>
                    </a:p>
                  </a:txBody>
                  <a:tcPr>
                    <a:solidFill>
                      <a:schemeClr val="bg2"/>
                    </a:solidFill>
                  </a:tcPr>
                </a:tc>
                <a:extLst>
                  <a:ext uri="{0D108BD9-81ED-4DB2-BD59-A6C34878D82A}">
                    <a16:rowId xmlns:a16="http://schemas.microsoft.com/office/drawing/2014/main" val="200389153"/>
                  </a:ext>
                </a:extLst>
              </a:tr>
              <a:tr h="518515">
                <a:tc>
                  <a:txBody>
                    <a:bodyPr/>
                    <a:lstStyle/>
                    <a:p>
                      <a:r>
                        <a:rPr lang="en-GB" sz="2400" dirty="0"/>
                        <a:t>Mat </a:t>
                      </a:r>
                    </a:p>
                  </a:txBody>
                  <a:tcPr>
                    <a:solidFill>
                      <a:schemeClr val="bg2"/>
                    </a:solidFill>
                  </a:tcPr>
                </a:tc>
                <a:tc>
                  <a:txBody>
                    <a:bodyPr/>
                    <a:lstStyle/>
                    <a:p>
                      <a:r>
                        <a:rPr lang="en-GB" sz="2800" b="1" dirty="0"/>
                        <a:t>3000 </a:t>
                      </a:r>
                      <a:r>
                        <a:rPr lang="en-GB" sz="2800" b="1" dirty="0" err="1"/>
                        <a:t>kr</a:t>
                      </a:r>
                      <a:endParaRPr lang="en-GB" sz="2800" b="1" dirty="0"/>
                    </a:p>
                  </a:txBody>
                  <a:tcPr>
                    <a:solidFill>
                      <a:schemeClr val="bg2"/>
                    </a:solidFill>
                  </a:tcPr>
                </a:tc>
                <a:extLst>
                  <a:ext uri="{0D108BD9-81ED-4DB2-BD59-A6C34878D82A}">
                    <a16:rowId xmlns:a16="http://schemas.microsoft.com/office/drawing/2014/main" val="3790883263"/>
                  </a:ext>
                </a:extLst>
              </a:tr>
            </a:tbl>
          </a:graphicData>
        </a:graphic>
      </p:graphicFrame>
    </p:spTree>
    <p:extLst>
      <p:ext uri="{BB962C8B-B14F-4D97-AF65-F5344CB8AC3E}">
        <p14:creationId xmlns:p14="http://schemas.microsoft.com/office/powerpoint/2010/main" val="38478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DF96-4479-66E5-6D71-10CA654F42F3}"/>
              </a:ext>
            </a:extLst>
          </p:cNvPr>
          <p:cNvSpPr>
            <a:spLocks noGrp="1"/>
          </p:cNvSpPr>
          <p:nvPr>
            <p:ph type="title"/>
          </p:nvPr>
        </p:nvSpPr>
        <p:spPr/>
        <p:txBody>
          <a:bodyPr/>
          <a:lstStyle/>
          <a:p>
            <a:r>
              <a:rPr lang="en-GB" dirty="0" err="1"/>
              <a:t>Grupper</a:t>
            </a:r>
            <a:r>
              <a:rPr lang="en-GB" dirty="0"/>
              <a:t> </a:t>
            </a:r>
            <a:r>
              <a:rPr lang="en-GB" dirty="0" err="1"/>
              <a:t>på</a:t>
            </a:r>
            <a:r>
              <a:rPr lang="en-GB" dirty="0"/>
              <a:t> </a:t>
            </a:r>
            <a:r>
              <a:rPr lang="en-GB" dirty="0" err="1"/>
              <a:t>butikken</a:t>
            </a:r>
            <a:endParaRPr lang="en-GB" dirty="0"/>
          </a:p>
        </p:txBody>
      </p:sp>
      <p:pic>
        <p:nvPicPr>
          <p:cNvPr id="6" name="Picture Placeholder 5" descr="A group of people standing in a grocery store&#10;&#10;Description automatically generated">
            <a:extLst>
              <a:ext uri="{FF2B5EF4-FFF2-40B4-BE49-F238E27FC236}">
                <a16:creationId xmlns:a16="http://schemas.microsoft.com/office/drawing/2014/main" id="{874C567C-AF3F-78A3-E3E6-A04FD28F0BD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568" b="6568"/>
          <a:stretch>
            <a:fillRect/>
          </a:stretch>
        </p:blipFill>
        <p:spPr/>
      </p:pic>
      <p:sp>
        <p:nvSpPr>
          <p:cNvPr id="4" name="Text Placeholder 3">
            <a:extLst>
              <a:ext uri="{FF2B5EF4-FFF2-40B4-BE49-F238E27FC236}">
                <a16:creationId xmlns:a16="http://schemas.microsoft.com/office/drawing/2014/main" id="{52BC68F1-FFDA-DA9C-D1F0-DE31503A01C7}"/>
              </a:ext>
            </a:extLst>
          </p:cNvPr>
          <p:cNvSpPr>
            <a:spLocks noGrp="1"/>
          </p:cNvSpPr>
          <p:nvPr>
            <p:ph type="body" sz="quarter" idx="12"/>
          </p:nvPr>
        </p:nvSpPr>
        <p:spPr/>
        <p:txBody>
          <a:bodyPr/>
          <a:lstStyle/>
          <a:p>
            <a:r>
              <a:rPr lang="en-GB" dirty="0"/>
              <a:t> Studer </a:t>
            </a:r>
            <a:r>
              <a:rPr lang="en-GB" dirty="0" err="1"/>
              <a:t>matvarer</a:t>
            </a:r>
            <a:r>
              <a:rPr lang="en-GB" dirty="0"/>
              <a:t> </a:t>
            </a:r>
            <a:r>
              <a:rPr lang="en-GB" dirty="0" err="1"/>
              <a:t>og</a:t>
            </a:r>
            <a:r>
              <a:rPr lang="en-GB" dirty="0"/>
              <a:t> lag </a:t>
            </a:r>
            <a:r>
              <a:rPr lang="en-GB" dirty="0" err="1"/>
              <a:t>forslag</a:t>
            </a:r>
            <a:r>
              <a:rPr lang="en-GB" dirty="0"/>
              <a:t> </a:t>
            </a:r>
            <a:r>
              <a:rPr lang="en-GB" dirty="0" err="1"/>
              <a:t>til</a:t>
            </a:r>
            <a:r>
              <a:rPr lang="en-GB" dirty="0"/>
              <a:t> </a:t>
            </a:r>
            <a:r>
              <a:rPr lang="en-GB" dirty="0" err="1"/>
              <a:t>meny</a:t>
            </a:r>
            <a:r>
              <a:rPr lang="en-GB" dirty="0"/>
              <a:t> </a:t>
            </a:r>
          </a:p>
          <a:p>
            <a:endParaRPr lang="en-GB" dirty="0"/>
          </a:p>
        </p:txBody>
      </p:sp>
    </p:spTree>
    <p:extLst>
      <p:ext uri="{BB962C8B-B14F-4D97-AF65-F5344CB8AC3E}">
        <p14:creationId xmlns:p14="http://schemas.microsoft.com/office/powerpoint/2010/main" val="3066016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B77C27D-02E2-353D-45B0-B491D66E5F52}"/>
              </a:ext>
            </a:extLst>
          </p:cNvPr>
          <p:cNvSpPr>
            <a:spLocks noGrp="1"/>
          </p:cNvSpPr>
          <p:nvPr>
            <p:ph type="title"/>
          </p:nvPr>
        </p:nvSpPr>
        <p:spPr/>
        <p:txBody>
          <a:bodyPr/>
          <a:lstStyle/>
          <a:p>
            <a:r>
              <a:rPr lang="nb-NO" dirty="0"/>
              <a:t>Eksempel</a:t>
            </a:r>
          </a:p>
        </p:txBody>
      </p:sp>
      <p:sp>
        <p:nvSpPr>
          <p:cNvPr id="13" name="Picture Placeholder 12">
            <a:extLst>
              <a:ext uri="{FF2B5EF4-FFF2-40B4-BE49-F238E27FC236}">
                <a16:creationId xmlns:a16="http://schemas.microsoft.com/office/drawing/2014/main" id="{F64AAA86-B23E-7340-84A2-602C683982FE}"/>
              </a:ext>
            </a:extLst>
          </p:cNvPr>
          <p:cNvSpPr>
            <a:spLocks noGrp="1"/>
          </p:cNvSpPr>
          <p:nvPr>
            <p:ph type="pic" sz="quarter" idx="10"/>
          </p:nvPr>
        </p:nvSpPr>
        <p:spPr/>
        <p:txBody>
          <a:bodyPr/>
          <a:lstStyle/>
          <a:p>
            <a:endParaRPr lang="en-GB"/>
          </a:p>
        </p:txBody>
      </p:sp>
      <p:sp>
        <p:nvSpPr>
          <p:cNvPr id="4" name="Plassholder for innhold 3">
            <a:extLst>
              <a:ext uri="{FF2B5EF4-FFF2-40B4-BE49-F238E27FC236}">
                <a16:creationId xmlns:a16="http://schemas.microsoft.com/office/drawing/2014/main" id="{7D09EA20-96CF-A7B5-18D1-E08B05F301EB}"/>
              </a:ext>
            </a:extLst>
          </p:cNvPr>
          <p:cNvSpPr>
            <a:spLocks noGrp="1"/>
          </p:cNvSpPr>
          <p:nvPr>
            <p:ph type="body" sz="quarter" idx="12"/>
          </p:nvPr>
        </p:nvSpPr>
        <p:spPr/>
        <p:txBody>
          <a:bodyPr>
            <a:normAutofit lnSpcReduction="10000"/>
          </a:bodyPr>
          <a:lstStyle/>
          <a:p>
            <a:r>
              <a:rPr lang="nb-NO" sz="2800" dirty="0"/>
              <a:t> 1 </a:t>
            </a:r>
            <a:r>
              <a:rPr lang="nb-NO" sz="2800" dirty="0" err="1"/>
              <a:t>pk</a:t>
            </a:r>
            <a:r>
              <a:rPr lang="nb-NO" sz="2800" dirty="0"/>
              <a:t> kikerter</a:t>
            </a:r>
          </a:p>
          <a:p>
            <a:r>
              <a:rPr lang="nb-NO" sz="2800" dirty="0"/>
              <a:t> 1 </a:t>
            </a:r>
            <a:r>
              <a:rPr lang="nb-NO" sz="2800" dirty="0" err="1"/>
              <a:t>pk</a:t>
            </a:r>
            <a:r>
              <a:rPr lang="nb-NO" sz="2800" dirty="0"/>
              <a:t> kokosmelk</a:t>
            </a:r>
          </a:p>
          <a:p>
            <a:r>
              <a:rPr lang="nb-NO" sz="2800" dirty="0"/>
              <a:t> 1 </a:t>
            </a:r>
            <a:r>
              <a:rPr lang="nb-NO" sz="2800" dirty="0" err="1"/>
              <a:t>pk</a:t>
            </a:r>
            <a:r>
              <a:rPr lang="nb-NO" sz="2800" dirty="0"/>
              <a:t> hakkede tomater</a:t>
            </a:r>
          </a:p>
          <a:p>
            <a:r>
              <a:rPr lang="nb-NO" sz="2800" dirty="0"/>
              <a:t> 1 Løk </a:t>
            </a:r>
          </a:p>
          <a:p>
            <a:r>
              <a:rPr lang="nb-NO" sz="2800" dirty="0"/>
              <a:t> Olje </a:t>
            </a:r>
          </a:p>
          <a:p>
            <a:r>
              <a:rPr lang="nb-NO" sz="2800" dirty="0"/>
              <a:t> Salt og pepper</a:t>
            </a:r>
          </a:p>
          <a:p>
            <a:r>
              <a:rPr lang="nb-NO" sz="2800" dirty="0"/>
              <a:t> Red </a:t>
            </a:r>
            <a:r>
              <a:rPr lang="nb-NO" sz="2800" dirty="0" err="1"/>
              <a:t>curry</a:t>
            </a:r>
            <a:r>
              <a:rPr lang="nb-NO" sz="2800" dirty="0"/>
              <a:t> </a:t>
            </a:r>
            <a:r>
              <a:rPr lang="nb-NO" sz="2800" dirty="0" err="1"/>
              <a:t>paste</a:t>
            </a:r>
            <a:endParaRPr lang="nb-NO" sz="2800" dirty="0"/>
          </a:p>
          <a:p>
            <a:r>
              <a:rPr lang="nb-NO" sz="2800" dirty="0"/>
              <a:t> 3 gulerøtter</a:t>
            </a:r>
          </a:p>
          <a:p>
            <a:r>
              <a:rPr lang="nb-NO" sz="2800" dirty="0"/>
              <a:t> Bygg </a:t>
            </a:r>
          </a:p>
        </p:txBody>
      </p:sp>
      <p:sp>
        <p:nvSpPr>
          <p:cNvPr id="5" name="TekstSylinder 4">
            <a:extLst>
              <a:ext uri="{FF2B5EF4-FFF2-40B4-BE49-F238E27FC236}">
                <a16:creationId xmlns:a16="http://schemas.microsoft.com/office/drawing/2014/main" id="{3566B29B-8A59-7F0D-9D99-6DB46C42F5D8}"/>
              </a:ext>
            </a:extLst>
          </p:cNvPr>
          <p:cNvSpPr txBox="1"/>
          <p:nvPr/>
        </p:nvSpPr>
        <p:spPr>
          <a:xfrm>
            <a:off x="5199887" y="3491822"/>
            <a:ext cx="790832" cy="461665"/>
          </a:xfrm>
          <a:prstGeom prst="rect">
            <a:avLst/>
          </a:prstGeom>
          <a:noFill/>
        </p:spPr>
        <p:txBody>
          <a:bodyPr wrap="square" rtlCol="0">
            <a:spAutoFit/>
          </a:bodyPr>
          <a:lstStyle/>
          <a:p>
            <a:r>
              <a:rPr lang="nb-NO" sz="2400" dirty="0"/>
              <a:t>2 kr</a:t>
            </a:r>
          </a:p>
        </p:txBody>
      </p:sp>
      <p:sp>
        <p:nvSpPr>
          <p:cNvPr id="6" name="TekstSylinder 5">
            <a:extLst>
              <a:ext uri="{FF2B5EF4-FFF2-40B4-BE49-F238E27FC236}">
                <a16:creationId xmlns:a16="http://schemas.microsoft.com/office/drawing/2014/main" id="{686FDBD4-E009-B701-17B6-E1F26381C5A6}"/>
              </a:ext>
            </a:extLst>
          </p:cNvPr>
          <p:cNvSpPr txBox="1"/>
          <p:nvPr/>
        </p:nvSpPr>
        <p:spPr>
          <a:xfrm>
            <a:off x="4986521" y="2126441"/>
            <a:ext cx="873210" cy="461665"/>
          </a:xfrm>
          <a:prstGeom prst="rect">
            <a:avLst/>
          </a:prstGeom>
          <a:noFill/>
        </p:spPr>
        <p:txBody>
          <a:bodyPr wrap="square" rtlCol="0">
            <a:spAutoFit/>
          </a:bodyPr>
          <a:lstStyle/>
          <a:p>
            <a:r>
              <a:rPr lang="nb-NO" sz="2400" dirty="0"/>
              <a:t>12 kr</a:t>
            </a:r>
          </a:p>
        </p:txBody>
      </p:sp>
      <p:sp>
        <p:nvSpPr>
          <p:cNvPr id="7" name="TekstSylinder 6">
            <a:extLst>
              <a:ext uri="{FF2B5EF4-FFF2-40B4-BE49-F238E27FC236}">
                <a16:creationId xmlns:a16="http://schemas.microsoft.com/office/drawing/2014/main" id="{EB7E2E19-C0E4-CB64-339F-3BB5E09AF77D}"/>
              </a:ext>
            </a:extLst>
          </p:cNvPr>
          <p:cNvSpPr txBox="1"/>
          <p:nvPr/>
        </p:nvSpPr>
        <p:spPr>
          <a:xfrm>
            <a:off x="4985704" y="3045812"/>
            <a:ext cx="1091513" cy="461665"/>
          </a:xfrm>
          <a:prstGeom prst="rect">
            <a:avLst/>
          </a:prstGeom>
          <a:noFill/>
        </p:spPr>
        <p:txBody>
          <a:bodyPr wrap="square" rtlCol="0">
            <a:spAutoFit/>
          </a:bodyPr>
          <a:lstStyle/>
          <a:p>
            <a:r>
              <a:rPr lang="nb-NO" sz="2400" dirty="0"/>
              <a:t>10 kr</a:t>
            </a:r>
          </a:p>
        </p:txBody>
      </p:sp>
      <p:sp>
        <p:nvSpPr>
          <p:cNvPr id="8" name="TekstSylinder 7">
            <a:extLst>
              <a:ext uri="{FF2B5EF4-FFF2-40B4-BE49-F238E27FC236}">
                <a16:creationId xmlns:a16="http://schemas.microsoft.com/office/drawing/2014/main" id="{EE5B1124-F6D9-7F19-2885-77C28D563C8C}"/>
              </a:ext>
            </a:extLst>
          </p:cNvPr>
          <p:cNvSpPr txBox="1"/>
          <p:nvPr/>
        </p:nvSpPr>
        <p:spPr>
          <a:xfrm>
            <a:off x="5035947" y="4147331"/>
            <a:ext cx="790832" cy="461665"/>
          </a:xfrm>
          <a:prstGeom prst="rect">
            <a:avLst/>
          </a:prstGeom>
          <a:noFill/>
        </p:spPr>
        <p:txBody>
          <a:bodyPr wrap="square" rtlCol="0">
            <a:spAutoFit/>
          </a:bodyPr>
          <a:lstStyle/>
          <a:p>
            <a:r>
              <a:rPr lang="nb-NO" sz="2400" dirty="0"/>
              <a:t>2 kr</a:t>
            </a:r>
          </a:p>
        </p:txBody>
      </p:sp>
      <p:sp>
        <p:nvSpPr>
          <p:cNvPr id="9" name="TekstSylinder 8">
            <a:extLst>
              <a:ext uri="{FF2B5EF4-FFF2-40B4-BE49-F238E27FC236}">
                <a16:creationId xmlns:a16="http://schemas.microsoft.com/office/drawing/2014/main" id="{8D039627-08CE-9B0F-BB00-209740024F86}"/>
              </a:ext>
            </a:extLst>
          </p:cNvPr>
          <p:cNvSpPr txBox="1"/>
          <p:nvPr/>
        </p:nvSpPr>
        <p:spPr>
          <a:xfrm>
            <a:off x="4986521" y="4820303"/>
            <a:ext cx="790832" cy="461665"/>
          </a:xfrm>
          <a:prstGeom prst="rect">
            <a:avLst/>
          </a:prstGeom>
          <a:noFill/>
        </p:spPr>
        <p:txBody>
          <a:bodyPr wrap="square" rtlCol="0">
            <a:spAutoFit/>
          </a:bodyPr>
          <a:lstStyle/>
          <a:p>
            <a:r>
              <a:rPr lang="nb-NO" sz="2400" dirty="0"/>
              <a:t>5 kr</a:t>
            </a:r>
          </a:p>
        </p:txBody>
      </p:sp>
      <p:sp>
        <p:nvSpPr>
          <p:cNvPr id="10" name="TekstSylinder 9">
            <a:extLst>
              <a:ext uri="{FF2B5EF4-FFF2-40B4-BE49-F238E27FC236}">
                <a16:creationId xmlns:a16="http://schemas.microsoft.com/office/drawing/2014/main" id="{B0AFF384-70DB-A246-9720-BC74327DAFE0}"/>
              </a:ext>
            </a:extLst>
          </p:cNvPr>
          <p:cNvSpPr txBox="1"/>
          <p:nvPr/>
        </p:nvSpPr>
        <p:spPr>
          <a:xfrm>
            <a:off x="5019471" y="5264505"/>
            <a:ext cx="790832" cy="461665"/>
          </a:xfrm>
          <a:prstGeom prst="rect">
            <a:avLst/>
          </a:prstGeom>
          <a:noFill/>
        </p:spPr>
        <p:txBody>
          <a:bodyPr wrap="square" rtlCol="0">
            <a:spAutoFit/>
          </a:bodyPr>
          <a:lstStyle/>
          <a:p>
            <a:r>
              <a:rPr lang="nb-NO" sz="2400" dirty="0"/>
              <a:t>4 kr</a:t>
            </a:r>
          </a:p>
        </p:txBody>
      </p:sp>
      <p:sp>
        <p:nvSpPr>
          <p:cNvPr id="11" name="TekstSylinder 10">
            <a:extLst>
              <a:ext uri="{FF2B5EF4-FFF2-40B4-BE49-F238E27FC236}">
                <a16:creationId xmlns:a16="http://schemas.microsoft.com/office/drawing/2014/main" id="{025B5E63-B1AF-54A5-8A56-A9CFEAB5ADE9}"/>
              </a:ext>
            </a:extLst>
          </p:cNvPr>
          <p:cNvSpPr txBox="1"/>
          <p:nvPr/>
        </p:nvSpPr>
        <p:spPr>
          <a:xfrm>
            <a:off x="4920618" y="5765167"/>
            <a:ext cx="790832" cy="461665"/>
          </a:xfrm>
          <a:prstGeom prst="rect">
            <a:avLst/>
          </a:prstGeom>
          <a:noFill/>
        </p:spPr>
        <p:txBody>
          <a:bodyPr wrap="square" rtlCol="0">
            <a:spAutoFit/>
          </a:bodyPr>
          <a:lstStyle/>
          <a:p>
            <a:r>
              <a:rPr lang="nb-NO" sz="2400" dirty="0"/>
              <a:t>5 kr</a:t>
            </a:r>
          </a:p>
        </p:txBody>
      </p:sp>
      <p:sp>
        <p:nvSpPr>
          <p:cNvPr id="12" name="TekstSylinder 11">
            <a:extLst>
              <a:ext uri="{FF2B5EF4-FFF2-40B4-BE49-F238E27FC236}">
                <a16:creationId xmlns:a16="http://schemas.microsoft.com/office/drawing/2014/main" id="{E2C6C2B7-FFBE-6B18-29E3-00A8FE113513}"/>
              </a:ext>
            </a:extLst>
          </p:cNvPr>
          <p:cNvSpPr txBox="1"/>
          <p:nvPr/>
        </p:nvSpPr>
        <p:spPr>
          <a:xfrm>
            <a:off x="4985704" y="2517841"/>
            <a:ext cx="972064" cy="461665"/>
          </a:xfrm>
          <a:prstGeom prst="rect">
            <a:avLst/>
          </a:prstGeom>
          <a:noFill/>
        </p:spPr>
        <p:txBody>
          <a:bodyPr wrap="square" rtlCol="0">
            <a:spAutoFit/>
          </a:bodyPr>
          <a:lstStyle/>
          <a:p>
            <a:r>
              <a:rPr lang="nb-NO" sz="2400" dirty="0"/>
              <a:t>16 kr</a:t>
            </a:r>
          </a:p>
        </p:txBody>
      </p:sp>
      <p:pic>
        <p:nvPicPr>
          <p:cNvPr id="16" name="Bilde 15" descr="Et bilde som inneholder grønn, utsalg, fersk, grønnsak&#10;&#10;Automatisk generert beskrivelse">
            <a:extLst>
              <a:ext uri="{FF2B5EF4-FFF2-40B4-BE49-F238E27FC236}">
                <a16:creationId xmlns:a16="http://schemas.microsoft.com/office/drawing/2014/main" id="{010D4CD0-01FE-4F23-0633-5B3FD9432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5835" y="0"/>
            <a:ext cx="5143500" cy="6858000"/>
          </a:xfrm>
          <a:prstGeom prst="rect">
            <a:avLst/>
          </a:prstGeom>
        </p:spPr>
      </p:pic>
      <p:pic>
        <p:nvPicPr>
          <p:cNvPr id="26" name="Bilde 25" descr="Et bilde som inneholder tekst&#10;&#10;Automatisk generert beskrivelse">
            <a:extLst>
              <a:ext uri="{FF2B5EF4-FFF2-40B4-BE49-F238E27FC236}">
                <a16:creationId xmlns:a16="http://schemas.microsoft.com/office/drawing/2014/main" id="{74552C43-BA7C-49A5-4377-B7BB7AC617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8112" y="-209813"/>
            <a:ext cx="5143500" cy="6858000"/>
          </a:xfrm>
          <a:prstGeom prst="rect">
            <a:avLst/>
          </a:prstGeom>
        </p:spPr>
      </p:pic>
      <p:pic>
        <p:nvPicPr>
          <p:cNvPr id="18" name="Bilde 17" descr="Et bilde som inneholder tekst, plast&#10;&#10;Automatisk generert beskrivelse">
            <a:extLst>
              <a:ext uri="{FF2B5EF4-FFF2-40B4-BE49-F238E27FC236}">
                <a16:creationId xmlns:a16="http://schemas.microsoft.com/office/drawing/2014/main" id="{3435A2F0-1386-E887-7EFF-714EE9DC0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3208" y="0"/>
            <a:ext cx="5143500" cy="6858000"/>
          </a:xfrm>
          <a:prstGeom prst="rect">
            <a:avLst/>
          </a:prstGeom>
        </p:spPr>
      </p:pic>
      <p:pic>
        <p:nvPicPr>
          <p:cNvPr id="22" name="Bilde 21" descr="Et bilde som inneholder Nettsted&#10;&#10;Automatisk generert beskrivelse">
            <a:extLst>
              <a:ext uri="{FF2B5EF4-FFF2-40B4-BE49-F238E27FC236}">
                <a16:creationId xmlns:a16="http://schemas.microsoft.com/office/drawing/2014/main" id="{0F68DD06-887C-5DF3-D89E-4B92B322C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9195" y="-209814"/>
            <a:ext cx="5300860" cy="7067813"/>
          </a:xfrm>
          <a:prstGeom prst="rect">
            <a:avLst/>
          </a:prstGeom>
        </p:spPr>
      </p:pic>
    </p:spTree>
    <p:extLst>
      <p:ext uri="{BB962C8B-B14F-4D97-AF65-F5344CB8AC3E}">
        <p14:creationId xmlns:p14="http://schemas.microsoft.com/office/powerpoint/2010/main" val="243347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3A4355-76A7-26F6-5055-F2CD655F58ED}"/>
              </a:ext>
            </a:extLst>
          </p:cNvPr>
          <p:cNvSpPr>
            <a:spLocks noGrp="1"/>
          </p:cNvSpPr>
          <p:nvPr>
            <p:ph type="title"/>
          </p:nvPr>
        </p:nvSpPr>
        <p:spPr>
          <a:xfrm>
            <a:off x="1059543" y="497082"/>
            <a:ext cx="10386067" cy="1588266"/>
          </a:xfrm>
        </p:spPr>
        <p:txBody>
          <a:bodyPr>
            <a:normAutofit/>
          </a:bodyPr>
          <a:lstStyle/>
          <a:p>
            <a:r>
              <a:rPr lang="nb-NO" sz="5300" dirty="0"/>
              <a:t>Oppsummering 2 og 2 grupper</a:t>
            </a:r>
            <a:endParaRPr lang="nb-NO" dirty="0">
              <a:highlight>
                <a:srgbClr val="5B9BD5"/>
              </a:highlight>
            </a:endParaRPr>
          </a:p>
        </p:txBody>
      </p:sp>
      <p:sp>
        <p:nvSpPr>
          <p:cNvPr id="10" name="Text Placeholder 9">
            <a:extLst>
              <a:ext uri="{FF2B5EF4-FFF2-40B4-BE49-F238E27FC236}">
                <a16:creationId xmlns:a16="http://schemas.microsoft.com/office/drawing/2014/main" id="{5040DD27-72CF-6B11-41F8-53A54C6FA6D5}"/>
              </a:ext>
            </a:extLst>
          </p:cNvPr>
          <p:cNvSpPr>
            <a:spLocks noGrp="1"/>
          </p:cNvSpPr>
          <p:nvPr>
            <p:ph type="body" sz="quarter" idx="12"/>
          </p:nvPr>
        </p:nvSpPr>
        <p:spPr>
          <a:xfrm>
            <a:off x="1059543" y="2212285"/>
            <a:ext cx="10386067" cy="2795143"/>
          </a:xfrm>
        </p:spPr>
        <p:txBody>
          <a:bodyPr/>
          <a:lstStyle/>
          <a:p>
            <a:pPr marL="0" indent="0">
              <a:buNone/>
            </a:pPr>
            <a:r>
              <a:rPr lang="nb-NO" sz="2800" dirty="0">
                <a:latin typeface="+mj-lt"/>
              </a:rPr>
              <a:t>Hvordan var det å ta hensyn til alt? </a:t>
            </a:r>
          </a:p>
          <a:p>
            <a:pPr marL="0" indent="0">
              <a:buNone/>
            </a:pPr>
            <a:endParaRPr lang="nb-NO" sz="2400" dirty="0">
              <a:latin typeface="+mj-lt"/>
            </a:endParaRPr>
          </a:p>
          <a:p>
            <a:pPr marL="0" indent="0">
              <a:buNone/>
            </a:pPr>
            <a:r>
              <a:rPr lang="nb-NO" sz="3200" dirty="0">
                <a:latin typeface="+mj-lt"/>
              </a:rPr>
              <a:t>1. Hva tenkte dere på for å gjøre menyen </a:t>
            </a:r>
            <a:r>
              <a:rPr lang="nb-NO" sz="3200" b="1" dirty="0">
                <a:latin typeface="+mj-lt"/>
              </a:rPr>
              <a:t>bærekraftig</a:t>
            </a:r>
            <a:r>
              <a:rPr lang="nb-NO" sz="3200" dirty="0">
                <a:latin typeface="+mj-lt"/>
              </a:rPr>
              <a:t>? </a:t>
            </a:r>
            <a:br>
              <a:rPr lang="nb-NO" sz="3200" dirty="0">
                <a:latin typeface="+mj-lt"/>
              </a:rPr>
            </a:br>
            <a:r>
              <a:rPr lang="nb-NO" sz="3200" dirty="0">
                <a:latin typeface="+mj-lt"/>
              </a:rPr>
              <a:t>2. Hvilke grep tok dere for å kutte</a:t>
            </a:r>
            <a:r>
              <a:rPr lang="nb-NO" sz="3200" dirty="0">
                <a:solidFill>
                  <a:schemeClr val="accent1"/>
                </a:solidFill>
                <a:latin typeface="+mj-lt"/>
              </a:rPr>
              <a:t> </a:t>
            </a:r>
            <a:r>
              <a:rPr lang="nb-NO" sz="3200" b="1" dirty="0">
                <a:latin typeface="+mj-lt"/>
              </a:rPr>
              <a:t>pris</a:t>
            </a:r>
            <a:r>
              <a:rPr lang="nb-NO" sz="3200" dirty="0">
                <a:latin typeface="+mj-lt"/>
              </a:rPr>
              <a:t>? </a:t>
            </a:r>
            <a:br>
              <a:rPr lang="nb-NO" sz="3200" dirty="0">
                <a:latin typeface="+mj-lt"/>
              </a:rPr>
            </a:br>
            <a:r>
              <a:rPr lang="nb-NO" sz="3200" dirty="0">
                <a:latin typeface="+mj-lt"/>
              </a:rPr>
              <a:t>3. Er maten dere landet på </a:t>
            </a:r>
            <a:r>
              <a:rPr lang="nb-NO" sz="3200" b="1" dirty="0">
                <a:latin typeface="+mj-lt"/>
              </a:rPr>
              <a:t>sunn og mettende</a:t>
            </a:r>
            <a:r>
              <a:rPr lang="nb-NO" sz="3200" dirty="0">
                <a:latin typeface="+mj-lt"/>
              </a:rPr>
              <a:t>?</a:t>
            </a:r>
          </a:p>
          <a:p>
            <a:pPr marL="0" indent="0">
              <a:buNone/>
            </a:pPr>
            <a:endParaRPr lang="en-GB" dirty="0"/>
          </a:p>
        </p:txBody>
      </p:sp>
    </p:spTree>
    <p:extLst>
      <p:ext uri="{BB962C8B-B14F-4D97-AF65-F5344CB8AC3E}">
        <p14:creationId xmlns:p14="http://schemas.microsoft.com/office/powerpoint/2010/main" val="2541252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3A4355-76A7-26F6-5055-F2CD655F58ED}"/>
              </a:ext>
            </a:extLst>
          </p:cNvPr>
          <p:cNvSpPr>
            <a:spLocks noGrp="1"/>
          </p:cNvSpPr>
          <p:nvPr>
            <p:ph type="ctrTitle"/>
          </p:nvPr>
        </p:nvSpPr>
        <p:spPr>
          <a:xfrm>
            <a:off x="1159934" y="2407825"/>
            <a:ext cx="9144000" cy="2387600"/>
          </a:xfrm>
        </p:spPr>
        <p:txBody>
          <a:bodyPr>
            <a:normAutofit fontScale="90000"/>
          </a:bodyPr>
          <a:lstStyle/>
          <a:p>
            <a:pPr algn="ctr"/>
            <a:r>
              <a:rPr lang="nb-NO" sz="5300" dirty="0"/>
              <a:t>Kom frem til gruppas </a:t>
            </a:r>
            <a:br>
              <a:rPr lang="nb-NO" sz="5300" dirty="0"/>
            </a:br>
            <a:r>
              <a:rPr lang="nb-NO" sz="5300" b="1" dirty="0"/>
              <a:t>2 beste tips </a:t>
            </a:r>
            <a:br>
              <a:rPr lang="nb-NO" sz="5300" b="1" dirty="0"/>
            </a:br>
            <a:r>
              <a:rPr lang="nb-NO" sz="5300" dirty="0"/>
              <a:t>til «</a:t>
            </a:r>
            <a:r>
              <a:rPr lang="nb-NO" sz="5300" dirty="0" err="1"/>
              <a:t>future</a:t>
            </a:r>
            <a:r>
              <a:rPr lang="nb-NO" sz="5300" dirty="0"/>
              <a:t> </a:t>
            </a:r>
            <a:r>
              <a:rPr lang="nb-NO" sz="5300" dirty="0" err="1"/>
              <a:t>selves</a:t>
            </a:r>
            <a:r>
              <a:rPr lang="nb-NO" sz="5300" dirty="0"/>
              <a:t>» for å spise </a:t>
            </a:r>
            <a:r>
              <a:rPr lang="nb-NO" sz="5300" b="1" dirty="0"/>
              <a:t>sunt, bærekraftig og rimelig</a:t>
            </a:r>
            <a:endParaRPr lang="nb-NO" b="1" dirty="0">
              <a:highlight>
                <a:srgbClr val="5B9BD5"/>
              </a:highlight>
            </a:endParaRPr>
          </a:p>
        </p:txBody>
      </p:sp>
    </p:spTree>
    <p:extLst>
      <p:ext uri="{BB962C8B-B14F-4D97-AF65-F5344CB8AC3E}">
        <p14:creationId xmlns:p14="http://schemas.microsoft.com/office/powerpoint/2010/main" val="3771182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2E05-FD25-53B0-FB56-65B1C926B77A}"/>
              </a:ext>
            </a:extLst>
          </p:cNvPr>
          <p:cNvSpPr>
            <a:spLocks noGrp="1"/>
          </p:cNvSpPr>
          <p:nvPr>
            <p:ph type="title"/>
          </p:nvPr>
        </p:nvSpPr>
        <p:spPr/>
        <p:txBody>
          <a:bodyPr/>
          <a:lstStyle/>
          <a:p>
            <a:endParaRPr lang="en-GB"/>
          </a:p>
        </p:txBody>
      </p:sp>
      <p:sp>
        <p:nvSpPr>
          <p:cNvPr id="3" name="Picture Placeholder 2">
            <a:extLst>
              <a:ext uri="{FF2B5EF4-FFF2-40B4-BE49-F238E27FC236}">
                <a16:creationId xmlns:a16="http://schemas.microsoft.com/office/drawing/2014/main" id="{EC35AAF1-D67B-F386-1960-F4FB4CD07539}"/>
              </a:ext>
            </a:extLst>
          </p:cNvPr>
          <p:cNvSpPr>
            <a:spLocks noGrp="1"/>
          </p:cNvSpPr>
          <p:nvPr>
            <p:ph type="pic" sz="quarter" idx="10"/>
          </p:nvPr>
        </p:nvSpPr>
        <p:spPr/>
        <p:txBody>
          <a:bodyPr/>
          <a:lstStyle/>
          <a:p>
            <a:endParaRPr lang="en-GB"/>
          </a:p>
        </p:txBody>
      </p:sp>
      <p:sp>
        <p:nvSpPr>
          <p:cNvPr id="4" name="Text Placeholder 3">
            <a:extLst>
              <a:ext uri="{FF2B5EF4-FFF2-40B4-BE49-F238E27FC236}">
                <a16:creationId xmlns:a16="http://schemas.microsoft.com/office/drawing/2014/main" id="{CD455493-EBBD-91DC-BBA9-ACB3468C288E}"/>
              </a:ext>
            </a:extLst>
          </p:cNvPr>
          <p:cNvSpPr>
            <a:spLocks noGrp="1"/>
          </p:cNvSpPr>
          <p:nvPr>
            <p:ph type="body" sz="quarter" idx="12"/>
          </p:nvPr>
        </p:nvSpPr>
        <p:spPr/>
        <p:txBody>
          <a:bodyPr/>
          <a:lstStyle/>
          <a:p>
            <a:endParaRPr lang="en-GB"/>
          </a:p>
        </p:txBody>
      </p:sp>
      <p:sp>
        <p:nvSpPr>
          <p:cNvPr id="5" name="TekstSylinder 12">
            <a:extLst>
              <a:ext uri="{FF2B5EF4-FFF2-40B4-BE49-F238E27FC236}">
                <a16:creationId xmlns:a16="http://schemas.microsoft.com/office/drawing/2014/main" id="{1C3E902C-9E92-DCFC-322A-26B2B1858760}"/>
              </a:ext>
            </a:extLst>
          </p:cNvPr>
          <p:cNvSpPr txBox="1"/>
          <p:nvPr/>
        </p:nvSpPr>
        <p:spPr>
          <a:xfrm>
            <a:off x="-4783" y="0"/>
            <a:ext cx="4701796" cy="6858000"/>
          </a:xfrm>
          <a:prstGeom prst="rect">
            <a:avLst/>
          </a:prstGeom>
          <a:solidFill>
            <a:schemeClr val="accent1"/>
          </a:solidFill>
        </p:spPr>
        <p:txBody>
          <a:bodyPr wrap="square" rtlCol="0">
            <a:spAutoFit/>
          </a:bodyPr>
          <a:lstStyle/>
          <a:p>
            <a:endParaRPr lang="nb-NO" dirty="0"/>
          </a:p>
        </p:txBody>
      </p:sp>
      <p:sp>
        <p:nvSpPr>
          <p:cNvPr id="6" name="TekstSylinder 14">
            <a:extLst>
              <a:ext uri="{FF2B5EF4-FFF2-40B4-BE49-F238E27FC236}">
                <a16:creationId xmlns:a16="http://schemas.microsoft.com/office/drawing/2014/main" id="{C0651245-1D07-0570-0E0F-024C5AB2B045}"/>
              </a:ext>
            </a:extLst>
          </p:cNvPr>
          <p:cNvSpPr txBox="1"/>
          <p:nvPr/>
        </p:nvSpPr>
        <p:spPr>
          <a:xfrm>
            <a:off x="397144" y="1872938"/>
            <a:ext cx="4092941" cy="3662541"/>
          </a:xfrm>
          <a:prstGeom prst="rect">
            <a:avLst/>
          </a:prstGeom>
          <a:noFill/>
        </p:spPr>
        <p:txBody>
          <a:bodyPr wrap="square" rtlCol="0">
            <a:spAutoFit/>
          </a:bodyPr>
          <a:lstStyle/>
          <a:p>
            <a:r>
              <a:rPr lang="nb-NO" sz="3200" b="1" dirty="0">
                <a:solidFill>
                  <a:schemeClr val="bg1"/>
                </a:solidFill>
                <a:latin typeface="+mj-lt"/>
              </a:rPr>
              <a:t>Leva livet på hybel </a:t>
            </a:r>
          </a:p>
          <a:p>
            <a:endParaRPr lang="nb-NO" sz="1100" b="1" dirty="0">
              <a:solidFill>
                <a:schemeClr val="bg1"/>
              </a:solidFill>
            </a:endParaRPr>
          </a:p>
          <a:p>
            <a:r>
              <a:rPr lang="nb-NO" sz="3200" dirty="0">
                <a:latin typeface="+mj-lt"/>
              </a:rPr>
              <a:t>God, mettende, sunn og bærekraftig mat innenfor budsjett</a:t>
            </a:r>
          </a:p>
          <a:p>
            <a:endParaRPr lang="nb-NO" sz="1100" dirty="0">
              <a:latin typeface="+mj-lt"/>
            </a:endParaRPr>
          </a:p>
          <a:p>
            <a:r>
              <a:rPr lang="nb-NO" sz="3200" dirty="0">
                <a:latin typeface="+mj-lt"/>
              </a:rPr>
              <a:t>Sette sammen menyen for en dag.</a:t>
            </a:r>
            <a:endParaRPr lang="nb-NO" sz="1100" b="1" dirty="0"/>
          </a:p>
          <a:p>
            <a:endParaRPr lang="nb-NO" dirty="0"/>
          </a:p>
        </p:txBody>
      </p:sp>
      <p:pic>
        <p:nvPicPr>
          <p:cNvPr id="7" name="Plassholder for innhold 4">
            <a:extLst>
              <a:ext uri="{FF2B5EF4-FFF2-40B4-BE49-F238E27FC236}">
                <a16:creationId xmlns:a16="http://schemas.microsoft.com/office/drawing/2014/main" id="{2751D015-A738-6698-67E7-59E4F25BD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46884" y="-1374480"/>
            <a:ext cx="6818864" cy="9646096"/>
          </a:xfrm>
          <a:prstGeom prst="rect">
            <a:avLst/>
          </a:prstGeom>
        </p:spPr>
      </p:pic>
      <p:sp>
        <p:nvSpPr>
          <p:cNvPr id="8" name="TekstSylinder 4">
            <a:extLst>
              <a:ext uri="{FF2B5EF4-FFF2-40B4-BE49-F238E27FC236}">
                <a16:creationId xmlns:a16="http://schemas.microsoft.com/office/drawing/2014/main" id="{E3DEAE5A-8847-F174-005E-DA7B873EC974}"/>
              </a:ext>
            </a:extLst>
          </p:cNvPr>
          <p:cNvSpPr txBox="1"/>
          <p:nvPr/>
        </p:nvSpPr>
        <p:spPr>
          <a:xfrm>
            <a:off x="7583888" y="700766"/>
            <a:ext cx="2137987" cy="845336"/>
          </a:xfrm>
          <a:prstGeom prst="rect">
            <a:avLst/>
          </a:prstGeom>
          <a:noFill/>
        </p:spPr>
        <p:txBody>
          <a:bodyPr wrap="square" rtlCol="0">
            <a:spAutoFit/>
          </a:bodyPr>
          <a:lstStyle/>
          <a:p>
            <a:r>
              <a:rPr lang="nb-NO" sz="4800" b="1" dirty="0">
                <a:solidFill>
                  <a:schemeClr val="bg1"/>
                </a:solidFill>
              </a:rPr>
              <a:t>100 kr</a:t>
            </a:r>
          </a:p>
        </p:txBody>
      </p:sp>
      <p:sp>
        <p:nvSpPr>
          <p:cNvPr id="10" name="TekstSylinder 4">
            <a:extLst>
              <a:ext uri="{FF2B5EF4-FFF2-40B4-BE49-F238E27FC236}">
                <a16:creationId xmlns:a16="http://schemas.microsoft.com/office/drawing/2014/main" id="{008A360F-3AD2-3B75-F625-B6343E3B5275}"/>
              </a:ext>
            </a:extLst>
          </p:cNvPr>
          <p:cNvSpPr txBox="1"/>
          <p:nvPr/>
        </p:nvSpPr>
        <p:spPr>
          <a:xfrm>
            <a:off x="5921377" y="1585238"/>
            <a:ext cx="2413688" cy="646331"/>
          </a:xfrm>
          <a:prstGeom prst="rect">
            <a:avLst/>
          </a:prstGeom>
          <a:noFill/>
        </p:spPr>
        <p:txBody>
          <a:bodyPr wrap="square" rtlCol="0">
            <a:spAutoFit/>
          </a:bodyPr>
          <a:lstStyle/>
          <a:p>
            <a:r>
              <a:rPr lang="nb-NO" sz="3600" b="1" dirty="0"/>
              <a:t>Mettende</a:t>
            </a:r>
          </a:p>
        </p:txBody>
      </p:sp>
      <p:sp>
        <p:nvSpPr>
          <p:cNvPr id="11" name="TekstSylinder 4">
            <a:extLst>
              <a:ext uri="{FF2B5EF4-FFF2-40B4-BE49-F238E27FC236}">
                <a16:creationId xmlns:a16="http://schemas.microsoft.com/office/drawing/2014/main" id="{A33C5905-98F3-9E0D-51E6-AC7FFC708D58}"/>
              </a:ext>
            </a:extLst>
          </p:cNvPr>
          <p:cNvSpPr txBox="1"/>
          <p:nvPr/>
        </p:nvSpPr>
        <p:spPr>
          <a:xfrm>
            <a:off x="9559428" y="1584376"/>
            <a:ext cx="2413688" cy="646331"/>
          </a:xfrm>
          <a:prstGeom prst="rect">
            <a:avLst/>
          </a:prstGeom>
          <a:noFill/>
        </p:spPr>
        <p:txBody>
          <a:bodyPr wrap="square" rtlCol="0">
            <a:spAutoFit/>
          </a:bodyPr>
          <a:lstStyle/>
          <a:p>
            <a:r>
              <a:rPr lang="nb-NO" sz="3600" b="1" dirty="0"/>
              <a:t>Sunt</a:t>
            </a:r>
          </a:p>
        </p:txBody>
      </p:sp>
      <p:sp>
        <p:nvSpPr>
          <p:cNvPr id="12" name="TekstSylinder 4">
            <a:extLst>
              <a:ext uri="{FF2B5EF4-FFF2-40B4-BE49-F238E27FC236}">
                <a16:creationId xmlns:a16="http://schemas.microsoft.com/office/drawing/2014/main" id="{C209AF85-0B4C-0CD4-5ACB-2646D2715755}"/>
              </a:ext>
            </a:extLst>
          </p:cNvPr>
          <p:cNvSpPr txBox="1"/>
          <p:nvPr/>
        </p:nvSpPr>
        <p:spPr>
          <a:xfrm>
            <a:off x="8139442" y="4627938"/>
            <a:ext cx="3164865" cy="646331"/>
          </a:xfrm>
          <a:prstGeom prst="rect">
            <a:avLst/>
          </a:prstGeom>
          <a:noFill/>
        </p:spPr>
        <p:txBody>
          <a:bodyPr wrap="square" rtlCol="0">
            <a:spAutoFit/>
          </a:bodyPr>
          <a:lstStyle/>
          <a:p>
            <a:r>
              <a:rPr lang="nb-NO" sz="3600" b="1" dirty="0"/>
              <a:t>Bærekraftig</a:t>
            </a:r>
          </a:p>
        </p:txBody>
      </p:sp>
      <p:sp>
        <p:nvSpPr>
          <p:cNvPr id="13" name="TekstSylinder 4">
            <a:extLst>
              <a:ext uri="{FF2B5EF4-FFF2-40B4-BE49-F238E27FC236}">
                <a16:creationId xmlns:a16="http://schemas.microsoft.com/office/drawing/2014/main" id="{8337892D-5A0B-130E-A4F4-675BE33A6972}"/>
              </a:ext>
            </a:extLst>
          </p:cNvPr>
          <p:cNvSpPr txBox="1"/>
          <p:nvPr/>
        </p:nvSpPr>
        <p:spPr>
          <a:xfrm>
            <a:off x="6001455" y="4667073"/>
            <a:ext cx="3164865" cy="646331"/>
          </a:xfrm>
          <a:prstGeom prst="rect">
            <a:avLst/>
          </a:prstGeom>
          <a:noFill/>
        </p:spPr>
        <p:txBody>
          <a:bodyPr wrap="square" rtlCol="0">
            <a:spAutoFit/>
          </a:bodyPr>
          <a:lstStyle/>
          <a:p>
            <a:r>
              <a:rPr lang="nb-NO" sz="3600" b="1" dirty="0"/>
              <a:t>Godt</a:t>
            </a:r>
          </a:p>
        </p:txBody>
      </p:sp>
      <p:sp>
        <p:nvSpPr>
          <p:cNvPr id="14" name="TextBox 13">
            <a:extLst>
              <a:ext uri="{FF2B5EF4-FFF2-40B4-BE49-F238E27FC236}">
                <a16:creationId xmlns:a16="http://schemas.microsoft.com/office/drawing/2014/main" id="{4F430DE5-33C0-73A1-4AC2-614CF3006D17}"/>
              </a:ext>
            </a:extLst>
          </p:cNvPr>
          <p:cNvSpPr txBox="1"/>
          <p:nvPr/>
        </p:nvSpPr>
        <p:spPr>
          <a:xfrm>
            <a:off x="7369223" y="2295159"/>
            <a:ext cx="1931681" cy="2308324"/>
          </a:xfrm>
          <a:prstGeom prst="rect">
            <a:avLst/>
          </a:prstGeom>
          <a:noFill/>
        </p:spPr>
        <p:txBody>
          <a:bodyPr wrap="square" rtlCol="0">
            <a:spAutoFit/>
          </a:bodyPr>
          <a:lstStyle/>
          <a:p>
            <a:pPr algn="ctr"/>
            <a:r>
              <a:rPr lang="en-GB" sz="3600" dirty="0" err="1"/>
              <a:t>Frokost</a:t>
            </a:r>
            <a:r>
              <a:rPr lang="en-GB" sz="3600" dirty="0"/>
              <a:t> </a:t>
            </a:r>
          </a:p>
          <a:p>
            <a:pPr algn="ctr"/>
            <a:r>
              <a:rPr lang="en-GB" sz="3600" dirty="0" err="1"/>
              <a:t>Lunsj</a:t>
            </a:r>
            <a:endParaRPr lang="en-GB" sz="3600" dirty="0"/>
          </a:p>
          <a:p>
            <a:pPr algn="ctr"/>
            <a:r>
              <a:rPr lang="en-GB" sz="3600" dirty="0"/>
              <a:t>Middag </a:t>
            </a:r>
          </a:p>
          <a:p>
            <a:pPr algn="ctr"/>
            <a:r>
              <a:rPr lang="en-GB" sz="3600" dirty="0" err="1"/>
              <a:t>Kvelds</a:t>
            </a:r>
            <a:endParaRPr lang="en-GB" sz="3600" dirty="0"/>
          </a:p>
        </p:txBody>
      </p:sp>
      <p:sp>
        <p:nvSpPr>
          <p:cNvPr id="15" name="Tittel 1">
            <a:extLst>
              <a:ext uri="{FF2B5EF4-FFF2-40B4-BE49-F238E27FC236}">
                <a16:creationId xmlns:a16="http://schemas.microsoft.com/office/drawing/2014/main" id="{DE801A0F-D0A2-F21B-842A-25524D7DEF95}"/>
              </a:ext>
            </a:extLst>
          </p:cNvPr>
          <p:cNvSpPr txBox="1">
            <a:spLocks/>
          </p:cNvSpPr>
          <p:nvPr/>
        </p:nvSpPr>
        <p:spPr>
          <a:xfrm>
            <a:off x="218884" y="547437"/>
            <a:ext cx="10515600" cy="1325563"/>
          </a:xfrm>
          <a:prstGeom prst="rect">
            <a:avLst/>
          </a:prstGeom>
        </p:spPr>
        <p:txBody>
          <a:bodyPr vert="horz" lIns="91440" tIns="45720" rIns="91440" bIns="45720" rtlCol="0" anchor="b">
            <a:noAutofit/>
          </a:bodyPr>
          <a:lstStyle>
            <a:lvl1pPr algn="l" defTabSz="761970" rtl="0" eaLnBrk="1" latinLnBrk="0" hangingPunct="1">
              <a:lnSpc>
                <a:spcPct val="90000"/>
              </a:lnSpc>
              <a:spcBef>
                <a:spcPct val="0"/>
              </a:spcBef>
              <a:buNone/>
              <a:defRPr sz="5000" kern="1200">
                <a:solidFill>
                  <a:schemeClr val="tx1"/>
                </a:solidFill>
                <a:latin typeface="+mj-lt"/>
                <a:ea typeface="+mj-ea"/>
                <a:cs typeface="+mj-cs"/>
              </a:defRPr>
            </a:lvl1pPr>
          </a:lstStyle>
          <a:p>
            <a:r>
              <a:rPr lang="nb-NO" sz="5400" dirty="0"/>
              <a:t>CHALLENGE</a:t>
            </a:r>
          </a:p>
        </p:txBody>
      </p:sp>
      <p:pic>
        <p:nvPicPr>
          <p:cNvPr id="16" name="Graphic 15" descr="Coins with solid fill">
            <a:extLst>
              <a:ext uri="{FF2B5EF4-FFF2-40B4-BE49-F238E27FC236}">
                <a16:creationId xmlns:a16="http://schemas.microsoft.com/office/drawing/2014/main" id="{5BC89742-9040-562D-008C-08AA93C3B4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77439" y="673260"/>
            <a:ext cx="914400" cy="914400"/>
          </a:xfrm>
          <a:prstGeom prst="rect">
            <a:avLst/>
          </a:prstGeom>
        </p:spPr>
      </p:pic>
    </p:spTree>
    <p:extLst>
      <p:ext uri="{BB962C8B-B14F-4D97-AF65-F5344CB8AC3E}">
        <p14:creationId xmlns:p14="http://schemas.microsoft.com/office/powerpoint/2010/main" val="2421828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F89C8-768A-22B2-0CDC-9D973BEEDB78}"/>
              </a:ext>
            </a:extLst>
          </p:cNvPr>
          <p:cNvSpPr>
            <a:spLocks noGrp="1"/>
          </p:cNvSpPr>
          <p:nvPr>
            <p:ph type="ctrTitle"/>
          </p:nvPr>
        </p:nvSpPr>
        <p:spPr>
          <a:xfrm>
            <a:off x="1524000" y="2235067"/>
            <a:ext cx="9144000" cy="2387865"/>
          </a:xfrm>
        </p:spPr>
        <p:txBody>
          <a:bodyPr/>
          <a:lstStyle/>
          <a:p>
            <a:r>
              <a:rPr lang="en-GB" dirty="0" err="1"/>
              <a:t>Spis</a:t>
            </a:r>
            <a:r>
              <a:rPr lang="en-GB" dirty="0"/>
              <a:t> </a:t>
            </a:r>
            <a:r>
              <a:rPr lang="en-GB" dirty="0" err="1"/>
              <a:t>opp</a:t>
            </a:r>
            <a:endParaRPr lang="en-GB" dirty="0"/>
          </a:p>
        </p:txBody>
      </p:sp>
      <p:pic>
        <p:nvPicPr>
          <p:cNvPr id="5" name="Picture 4" descr="A close up of a sign&#10;&#10;Description automatically generated">
            <a:extLst>
              <a:ext uri="{FF2B5EF4-FFF2-40B4-BE49-F238E27FC236}">
                <a16:creationId xmlns:a16="http://schemas.microsoft.com/office/drawing/2014/main" id="{1AF992C3-177E-ED08-DF1B-9EF961C93150}"/>
              </a:ext>
            </a:extLst>
          </p:cNvPr>
          <p:cNvPicPr>
            <a:picLocks noChangeAspect="1"/>
          </p:cNvPicPr>
          <p:nvPr/>
        </p:nvPicPr>
        <p:blipFill>
          <a:blip r:embed="rId2"/>
          <a:stretch>
            <a:fillRect/>
          </a:stretch>
        </p:blipFill>
        <p:spPr>
          <a:xfrm>
            <a:off x="9413015" y="5323176"/>
            <a:ext cx="2485701" cy="1163326"/>
          </a:xfrm>
          <a:prstGeom prst="rect">
            <a:avLst/>
          </a:prstGeom>
        </p:spPr>
      </p:pic>
    </p:spTree>
    <p:extLst>
      <p:ext uri="{BB962C8B-B14F-4D97-AF65-F5344CB8AC3E}">
        <p14:creationId xmlns:p14="http://schemas.microsoft.com/office/powerpoint/2010/main" val="336199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8B869E5-27B5-03E2-493B-05DD9EC811CA}"/>
              </a:ext>
            </a:extLst>
          </p:cNvPr>
          <p:cNvSpPr>
            <a:spLocks noGrp="1"/>
          </p:cNvSpPr>
          <p:nvPr>
            <p:ph type="subTitle" idx="1"/>
          </p:nvPr>
        </p:nvSpPr>
        <p:spPr>
          <a:xfrm>
            <a:off x="696540" y="3602303"/>
            <a:ext cx="3004601" cy="1719150"/>
          </a:xfrm>
        </p:spPr>
        <p:txBody>
          <a:bodyPr>
            <a:normAutofit/>
          </a:bodyPr>
          <a:lstStyle/>
          <a:p>
            <a:r>
              <a:rPr lang="nb-NO" sz="2400" b="0" i="0" dirty="0">
                <a:solidFill>
                  <a:srgbClr val="00091B"/>
                </a:solidFill>
                <a:effectLst/>
                <a:latin typeface="Diatype"/>
              </a:rPr>
              <a:t>handleposer med mat vi kjøper går rett i søpla</a:t>
            </a:r>
            <a:endParaRPr lang="en-GB" sz="2800" dirty="0"/>
          </a:p>
        </p:txBody>
      </p:sp>
      <p:sp>
        <p:nvSpPr>
          <p:cNvPr id="6" name="Text Placeholder 5">
            <a:extLst>
              <a:ext uri="{FF2B5EF4-FFF2-40B4-BE49-F238E27FC236}">
                <a16:creationId xmlns:a16="http://schemas.microsoft.com/office/drawing/2014/main" id="{24A0A72C-DB9E-286F-9B99-A6FBB81A86C6}"/>
              </a:ext>
            </a:extLst>
          </p:cNvPr>
          <p:cNvSpPr>
            <a:spLocks noGrp="1"/>
          </p:cNvSpPr>
          <p:nvPr>
            <p:ph type="body" sz="quarter" idx="11"/>
          </p:nvPr>
        </p:nvSpPr>
        <p:spPr>
          <a:xfrm>
            <a:off x="3868048" y="1420812"/>
            <a:ext cx="3559435" cy="2008188"/>
          </a:xfrm>
        </p:spPr>
        <p:txBody>
          <a:bodyPr>
            <a:normAutofit/>
          </a:bodyPr>
          <a:lstStyle/>
          <a:p>
            <a:r>
              <a:rPr lang="en-GB" sz="7200" dirty="0"/>
              <a:t>12 </a:t>
            </a:r>
            <a:r>
              <a:rPr lang="en-GB" sz="7200" dirty="0" err="1"/>
              <a:t>mrd</a:t>
            </a:r>
            <a:endParaRPr lang="en-GB" sz="7200" dirty="0"/>
          </a:p>
        </p:txBody>
      </p:sp>
      <p:sp>
        <p:nvSpPr>
          <p:cNvPr id="7" name="Text Placeholder 6">
            <a:extLst>
              <a:ext uri="{FF2B5EF4-FFF2-40B4-BE49-F238E27FC236}">
                <a16:creationId xmlns:a16="http://schemas.microsoft.com/office/drawing/2014/main" id="{098252E5-B6C1-D232-A591-53D109B2C52C}"/>
              </a:ext>
            </a:extLst>
          </p:cNvPr>
          <p:cNvSpPr>
            <a:spLocks noGrp="1"/>
          </p:cNvSpPr>
          <p:nvPr>
            <p:ph type="body" sz="quarter" idx="12"/>
          </p:nvPr>
        </p:nvSpPr>
        <p:spPr>
          <a:xfrm>
            <a:off x="4219138" y="3602303"/>
            <a:ext cx="3004602" cy="1719792"/>
          </a:xfrm>
        </p:spPr>
        <p:txBody>
          <a:bodyPr>
            <a:noAutofit/>
          </a:bodyPr>
          <a:lstStyle/>
          <a:p>
            <a:r>
              <a:rPr lang="nb-NO" sz="2400" b="0" i="0" dirty="0">
                <a:solidFill>
                  <a:srgbClr val="00091B"/>
                </a:solidFill>
                <a:effectLst/>
                <a:latin typeface="Diatype"/>
              </a:rPr>
              <a:t>i året betaler vi til matbransjen for å selge oss mer mat enn vi spiser</a:t>
            </a:r>
            <a:endParaRPr lang="en-GB" sz="2800" dirty="0"/>
          </a:p>
        </p:txBody>
      </p:sp>
      <p:sp>
        <p:nvSpPr>
          <p:cNvPr id="8" name="Text Placeholder 7">
            <a:extLst>
              <a:ext uri="{FF2B5EF4-FFF2-40B4-BE49-F238E27FC236}">
                <a16:creationId xmlns:a16="http://schemas.microsoft.com/office/drawing/2014/main" id="{32BA7C44-1A12-1F4F-5E93-C46944BB8ECD}"/>
              </a:ext>
            </a:extLst>
          </p:cNvPr>
          <p:cNvSpPr>
            <a:spLocks noGrp="1"/>
          </p:cNvSpPr>
          <p:nvPr>
            <p:ph type="body" sz="quarter" idx="13"/>
          </p:nvPr>
        </p:nvSpPr>
        <p:spPr>
          <a:xfrm>
            <a:off x="7704900" y="1420813"/>
            <a:ext cx="4038865" cy="2008188"/>
          </a:xfrm>
        </p:spPr>
        <p:txBody>
          <a:bodyPr>
            <a:normAutofit/>
          </a:bodyPr>
          <a:lstStyle/>
          <a:p>
            <a:r>
              <a:rPr lang="en-GB" sz="7200" dirty="0"/>
              <a:t>505 000</a:t>
            </a:r>
          </a:p>
        </p:txBody>
      </p:sp>
      <p:sp>
        <p:nvSpPr>
          <p:cNvPr id="9" name="Text Placeholder 8">
            <a:extLst>
              <a:ext uri="{FF2B5EF4-FFF2-40B4-BE49-F238E27FC236}">
                <a16:creationId xmlns:a16="http://schemas.microsoft.com/office/drawing/2014/main" id="{B7B5AC72-3F59-D3C2-640A-1E4F8F9D0AB0}"/>
              </a:ext>
            </a:extLst>
          </p:cNvPr>
          <p:cNvSpPr>
            <a:spLocks noGrp="1"/>
          </p:cNvSpPr>
          <p:nvPr>
            <p:ph type="body" sz="quarter" idx="14"/>
          </p:nvPr>
        </p:nvSpPr>
        <p:spPr>
          <a:xfrm>
            <a:off x="8222031" y="3601661"/>
            <a:ext cx="3004602" cy="1719792"/>
          </a:xfrm>
        </p:spPr>
        <p:txBody>
          <a:bodyPr>
            <a:normAutofit/>
          </a:bodyPr>
          <a:lstStyle/>
          <a:p>
            <a:r>
              <a:rPr lang="nb-NO" sz="2400" b="0" i="0" dirty="0">
                <a:solidFill>
                  <a:srgbClr val="00091B"/>
                </a:solidFill>
                <a:effectLst/>
                <a:latin typeface="Diatype"/>
              </a:rPr>
              <a:t>fossilbiler har klimautslipp som tilsvarer matkastingen vår i Norge</a:t>
            </a:r>
            <a:endParaRPr lang="en-GB" sz="2400" dirty="0"/>
          </a:p>
        </p:txBody>
      </p:sp>
      <p:sp>
        <p:nvSpPr>
          <p:cNvPr id="11" name="Text Placeholder 10">
            <a:extLst>
              <a:ext uri="{FF2B5EF4-FFF2-40B4-BE49-F238E27FC236}">
                <a16:creationId xmlns:a16="http://schemas.microsoft.com/office/drawing/2014/main" id="{69D4FCA1-E888-E0B4-CCEF-72FD8316F062}"/>
              </a:ext>
            </a:extLst>
          </p:cNvPr>
          <p:cNvSpPr>
            <a:spLocks noGrp="1"/>
          </p:cNvSpPr>
          <p:nvPr>
            <p:ph type="body" sz="quarter" idx="10"/>
          </p:nvPr>
        </p:nvSpPr>
        <p:spPr>
          <a:xfrm>
            <a:off x="586030" y="1420813"/>
            <a:ext cx="3004601" cy="2008188"/>
          </a:xfrm>
        </p:spPr>
        <p:txBody>
          <a:bodyPr>
            <a:normAutofit/>
          </a:bodyPr>
          <a:lstStyle/>
          <a:p>
            <a:r>
              <a:rPr lang="en-GB" sz="7200" dirty="0"/>
              <a:t>1 </a:t>
            </a:r>
            <a:r>
              <a:rPr lang="en-GB" sz="7200" dirty="0" err="1"/>
              <a:t>av</a:t>
            </a:r>
            <a:r>
              <a:rPr lang="en-GB" sz="7200" dirty="0"/>
              <a:t> 5</a:t>
            </a:r>
          </a:p>
        </p:txBody>
      </p:sp>
    </p:spTree>
    <p:extLst>
      <p:ext uri="{BB962C8B-B14F-4D97-AF65-F5344CB8AC3E}">
        <p14:creationId xmlns:p14="http://schemas.microsoft.com/office/powerpoint/2010/main" val="2591813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6DC3-8D89-2DBD-2877-32585198B0DC}"/>
              </a:ext>
            </a:extLst>
          </p:cNvPr>
          <p:cNvSpPr>
            <a:spLocks noGrp="1"/>
          </p:cNvSpPr>
          <p:nvPr>
            <p:ph type="title"/>
          </p:nvPr>
        </p:nvSpPr>
        <p:spPr/>
        <p:txBody>
          <a:bodyPr/>
          <a:lstStyle/>
          <a:p>
            <a:r>
              <a:rPr lang="en-GB" dirty="0" err="1"/>
              <a:t>Spis</a:t>
            </a:r>
            <a:r>
              <a:rPr lang="en-GB" dirty="0"/>
              <a:t> </a:t>
            </a:r>
            <a:r>
              <a:rPr lang="en-GB" dirty="0" err="1"/>
              <a:t>opp</a:t>
            </a:r>
            <a:endParaRPr lang="en-GB" dirty="0"/>
          </a:p>
        </p:txBody>
      </p:sp>
      <p:sp>
        <p:nvSpPr>
          <p:cNvPr id="3" name="Picture Placeholder 2">
            <a:extLst>
              <a:ext uri="{FF2B5EF4-FFF2-40B4-BE49-F238E27FC236}">
                <a16:creationId xmlns:a16="http://schemas.microsoft.com/office/drawing/2014/main" id="{EDDCA149-594B-6200-C563-0F1C1349534E}"/>
              </a:ext>
            </a:extLst>
          </p:cNvPr>
          <p:cNvSpPr>
            <a:spLocks noGrp="1"/>
          </p:cNvSpPr>
          <p:nvPr>
            <p:ph type="pic" sz="quarter" idx="10"/>
          </p:nvPr>
        </p:nvSpPr>
        <p:spPr/>
        <p:txBody>
          <a:bodyPr/>
          <a:lstStyle/>
          <a:p>
            <a:endParaRPr lang="en-GB"/>
          </a:p>
        </p:txBody>
      </p:sp>
      <p:sp>
        <p:nvSpPr>
          <p:cNvPr id="4" name="Text Placeholder 3">
            <a:extLst>
              <a:ext uri="{FF2B5EF4-FFF2-40B4-BE49-F238E27FC236}">
                <a16:creationId xmlns:a16="http://schemas.microsoft.com/office/drawing/2014/main" id="{42367DF9-068E-235E-3C50-5A994B578291}"/>
              </a:ext>
            </a:extLst>
          </p:cNvPr>
          <p:cNvSpPr>
            <a:spLocks noGrp="1"/>
          </p:cNvSpPr>
          <p:nvPr>
            <p:ph type="body" sz="quarter" idx="12"/>
          </p:nvPr>
        </p:nvSpPr>
        <p:spPr>
          <a:xfrm>
            <a:off x="495382" y="2302569"/>
            <a:ext cx="5174983" cy="4159074"/>
          </a:xfrm>
        </p:spPr>
        <p:txBody>
          <a:bodyPr>
            <a:normAutofit/>
          </a:bodyPr>
          <a:lstStyle/>
          <a:p>
            <a:r>
              <a:rPr lang="en-GB" sz="3200" dirty="0"/>
              <a:t> Hold </a:t>
            </a:r>
            <a:r>
              <a:rPr lang="en-GB" sz="3200" dirty="0" err="1"/>
              <a:t>oversikt</a:t>
            </a:r>
            <a:r>
              <a:rPr lang="en-GB" sz="3200" dirty="0"/>
              <a:t> i </a:t>
            </a:r>
            <a:r>
              <a:rPr lang="en-GB" sz="3200" dirty="0" err="1"/>
              <a:t>kjøleskap</a:t>
            </a:r>
            <a:endParaRPr lang="en-GB" sz="3200" dirty="0"/>
          </a:p>
          <a:p>
            <a:r>
              <a:rPr lang="en-GB" sz="3200" dirty="0"/>
              <a:t> Ta </a:t>
            </a:r>
            <a:r>
              <a:rPr lang="en-GB" sz="3200" dirty="0" err="1"/>
              <a:t>utgangpunkt</a:t>
            </a:r>
            <a:r>
              <a:rPr lang="en-GB" sz="3200" dirty="0"/>
              <a:t> i det du </a:t>
            </a:r>
            <a:r>
              <a:rPr lang="en-GB" sz="3200" dirty="0" err="1"/>
              <a:t>har</a:t>
            </a:r>
            <a:r>
              <a:rPr lang="en-GB" sz="3200" dirty="0"/>
              <a:t> </a:t>
            </a:r>
            <a:r>
              <a:rPr lang="en-GB" sz="3200" dirty="0" err="1"/>
              <a:t>når</a:t>
            </a:r>
            <a:r>
              <a:rPr lang="en-GB" sz="3200" dirty="0"/>
              <a:t> du </a:t>
            </a:r>
            <a:r>
              <a:rPr lang="en-GB" sz="3200" dirty="0" err="1"/>
              <a:t>skal</a:t>
            </a:r>
            <a:r>
              <a:rPr lang="en-GB" sz="3200" dirty="0"/>
              <a:t> </a:t>
            </a:r>
            <a:r>
              <a:rPr lang="en-GB" sz="3200" dirty="0" err="1"/>
              <a:t>lage</a:t>
            </a:r>
            <a:r>
              <a:rPr lang="en-GB" sz="3200" dirty="0"/>
              <a:t> </a:t>
            </a:r>
            <a:r>
              <a:rPr lang="en-GB" sz="3200" dirty="0" err="1"/>
              <a:t>meny</a:t>
            </a:r>
            <a:r>
              <a:rPr lang="en-GB" sz="3200" dirty="0"/>
              <a:t> </a:t>
            </a:r>
            <a:r>
              <a:rPr lang="en-GB" sz="3200" dirty="0" err="1"/>
              <a:t>og</a:t>
            </a:r>
            <a:r>
              <a:rPr lang="en-GB" sz="3200" dirty="0"/>
              <a:t> handle </a:t>
            </a:r>
          </a:p>
          <a:p>
            <a:r>
              <a:rPr lang="en-GB" sz="3200" dirty="0"/>
              <a:t> </a:t>
            </a:r>
            <a:r>
              <a:rPr lang="en-GB" sz="3200" dirty="0" err="1"/>
              <a:t>Flerbruk</a:t>
            </a:r>
            <a:r>
              <a:rPr lang="en-GB" sz="3200" dirty="0"/>
              <a:t> </a:t>
            </a:r>
            <a:r>
              <a:rPr lang="en-GB" sz="3200" dirty="0" err="1"/>
              <a:t>av</a:t>
            </a:r>
            <a:r>
              <a:rPr lang="en-GB" sz="3200" dirty="0"/>
              <a:t> </a:t>
            </a:r>
            <a:r>
              <a:rPr lang="en-GB" sz="3200" dirty="0" err="1"/>
              <a:t>råvarer</a:t>
            </a:r>
            <a:endParaRPr lang="en-GB" sz="3200" dirty="0"/>
          </a:p>
          <a:p>
            <a:pPr marL="0" indent="0">
              <a:buNone/>
            </a:pPr>
            <a:endParaRPr lang="en-GB" sz="3200" dirty="0"/>
          </a:p>
        </p:txBody>
      </p:sp>
      <p:pic>
        <p:nvPicPr>
          <p:cNvPr id="20" name="Plassholder for innhold 8" descr="Et bilde som inneholder person&#10;&#10;Automatisk generert beskrivelse">
            <a:extLst>
              <a:ext uri="{FF2B5EF4-FFF2-40B4-BE49-F238E27FC236}">
                <a16:creationId xmlns:a16="http://schemas.microsoft.com/office/drawing/2014/main" id="{89D38317-5AD6-93EF-4D19-244D92DF01A0}"/>
              </a:ext>
            </a:extLst>
          </p:cNvPr>
          <p:cNvPicPr>
            <a:picLocks noChangeAspect="1"/>
          </p:cNvPicPr>
          <p:nvPr/>
        </p:nvPicPr>
        <p:blipFill rotWithShape="1">
          <a:blip r:embed="rId3">
            <a:extLst>
              <a:ext uri="{28A0092B-C50C-407E-A947-70E740481C1C}">
                <a14:useLocalDpi xmlns:a14="http://schemas.microsoft.com/office/drawing/2010/main" val="0"/>
              </a:ext>
            </a:extLst>
          </a:blip>
          <a:srcRect l="22670" t="29890" r="23782" b="30637"/>
          <a:stretch/>
        </p:blipFill>
        <p:spPr>
          <a:xfrm>
            <a:off x="6270625" y="-244380"/>
            <a:ext cx="7045388" cy="7346759"/>
          </a:xfrm>
          <a:prstGeom prst="rect">
            <a:avLst/>
          </a:prstGeom>
        </p:spPr>
      </p:pic>
    </p:spTree>
    <p:extLst>
      <p:ext uri="{BB962C8B-B14F-4D97-AF65-F5344CB8AC3E}">
        <p14:creationId xmlns:p14="http://schemas.microsoft.com/office/powerpoint/2010/main" val="288660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utikkene og vi ">
            <a:hlinkClick r:id="" action="ppaction://media"/>
            <a:extLst>
              <a:ext uri="{FF2B5EF4-FFF2-40B4-BE49-F238E27FC236}">
                <a16:creationId xmlns:a16="http://schemas.microsoft.com/office/drawing/2014/main" id="{111C12EF-6F8A-55A0-7D3A-5547D2EB78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67188" y="0"/>
            <a:ext cx="3857625" cy="6858000"/>
          </a:xfrm>
          <a:prstGeom prst="rect">
            <a:avLst/>
          </a:prstGeom>
        </p:spPr>
      </p:pic>
    </p:spTree>
    <p:extLst>
      <p:ext uri="{BB962C8B-B14F-4D97-AF65-F5344CB8AC3E}">
        <p14:creationId xmlns:p14="http://schemas.microsoft.com/office/powerpoint/2010/main" val="252660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8B3435-2B6E-717D-AE39-57B8EFDF3270}"/>
              </a:ext>
            </a:extLst>
          </p:cNvPr>
          <p:cNvSpPr>
            <a:spLocks noGrp="1"/>
          </p:cNvSpPr>
          <p:nvPr>
            <p:ph type="ctrTitle"/>
          </p:nvPr>
        </p:nvSpPr>
        <p:spPr>
          <a:xfrm>
            <a:off x="1524000" y="2315765"/>
            <a:ext cx="9144000" cy="2387865"/>
          </a:xfrm>
        </p:spPr>
        <p:txBody>
          <a:bodyPr/>
          <a:lstStyle/>
          <a:p>
            <a:r>
              <a:rPr lang="en-GB" dirty="0">
                <a:solidFill>
                  <a:srgbClr val="FF0000"/>
                </a:solidFill>
              </a:rPr>
              <a:t>3 for 2</a:t>
            </a:r>
          </a:p>
        </p:txBody>
      </p:sp>
      <p:sp>
        <p:nvSpPr>
          <p:cNvPr id="6" name="Subtitle 5">
            <a:extLst>
              <a:ext uri="{FF2B5EF4-FFF2-40B4-BE49-F238E27FC236}">
                <a16:creationId xmlns:a16="http://schemas.microsoft.com/office/drawing/2014/main" id="{353BC017-A819-1D19-1A70-DBA97F8C4015}"/>
              </a:ext>
            </a:extLst>
          </p:cNvPr>
          <p:cNvSpPr>
            <a:spLocks noGrp="1"/>
          </p:cNvSpPr>
          <p:nvPr>
            <p:ph type="subTitle" idx="1"/>
          </p:nvPr>
        </p:nvSpPr>
        <p:spPr>
          <a:xfrm>
            <a:off x="1524000" y="1646915"/>
            <a:ext cx="9144000" cy="1654968"/>
          </a:xfrm>
        </p:spPr>
        <p:txBody>
          <a:bodyPr>
            <a:normAutofit/>
          </a:bodyPr>
          <a:lstStyle/>
          <a:p>
            <a:r>
              <a:rPr lang="en-GB" sz="7200" dirty="0" err="1">
                <a:solidFill>
                  <a:srgbClr val="FF0000"/>
                </a:solidFill>
              </a:rPr>
              <a:t>Tilbud</a:t>
            </a:r>
            <a:r>
              <a:rPr lang="en-GB" sz="7200" dirty="0">
                <a:solidFill>
                  <a:srgbClr val="FF0000"/>
                </a:solidFill>
              </a:rPr>
              <a:t>! </a:t>
            </a:r>
          </a:p>
        </p:txBody>
      </p:sp>
    </p:spTree>
    <p:extLst>
      <p:ext uri="{BB962C8B-B14F-4D97-AF65-F5344CB8AC3E}">
        <p14:creationId xmlns:p14="http://schemas.microsoft.com/office/powerpoint/2010/main" val="1487782398"/>
      </p:ext>
    </p:extLst>
  </p:cSld>
  <p:clrMapOvr>
    <a:masterClrMapping/>
  </p:clrMapOvr>
</p:sld>
</file>

<file path=ppt/theme/theme1.xml><?xml version="1.0" encoding="utf-8"?>
<a:theme xmlns:a="http://schemas.openxmlformats.org/drawingml/2006/main" name="Forsider">
  <a:themeElements>
    <a:clrScheme name="Custom 1">
      <a:dk1>
        <a:sysClr val="windowText" lastClr="000000"/>
      </a:dk1>
      <a:lt1>
        <a:sysClr val="window" lastClr="FFFFFF"/>
      </a:lt1>
      <a:dk2>
        <a:srgbClr val="2A3442"/>
      </a:dk2>
      <a:lt2>
        <a:srgbClr val="EBEBEB"/>
      </a:lt2>
      <a:accent1>
        <a:srgbClr val="FF7A00"/>
      </a:accent1>
      <a:accent2>
        <a:srgbClr val="C8DAFF"/>
      </a:accent2>
      <a:accent3>
        <a:srgbClr val="D8EAD7"/>
      </a:accent3>
      <a:accent4>
        <a:srgbClr val="EAD6F1"/>
      </a:accent4>
      <a:accent5>
        <a:srgbClr val="EBFF6E"/>
      </a:accent5>
      <a:accent6>
        <a:srgbClr val="F4FFB1"/>
      </a:accent6>
      <a:hlink>
        <a:srgbClr val="FFC585"/>
      </a:hlink>
      <a:folHlink>
        <a:srgbClr val="FFE2E2"/>
      </a:folHlink>
    </a:clrScheme>
    <a:fontScheme name="FIVH_Rapportmal-reservefonte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FIVH-2023_v3-1.potx" id="{A31A80A8-36C8-4A03-A865-C6801A7EB353}" vid="{99F9ECAE-D8CA-4DFA-962D-A2FBA074F4A7}"/>
    </a:ext>
  </a:extLst>
</a:theme>
</file>

<file path=ppt/theme/theme2.xml><?xml version="1.0" encoding="utf-8"?>
<a:theme xmlns:a="http://schemas.openxmlformats.org/drawingml/2006/main" name="Punkter">
  <a:themeElements>
    <a:clrScheme name="FIVH_profilfarger23_v2">
      <a:dk1>
        <a:sysClr val="windowText" lastClr="000000"/>
      </a:dk1>
      <a:lt1>
        <a:sysClr val="window" lastClr="FFFFFF"/>
      </a:lt1>
      <a:dk2>
        <a:srgbClr val="2A3442"/>
      </a:dk2>
      <a:lt2>
        <a:srgbClr val="EBEBEB"/>
      </a:lt2>
      <a:accent1>
        <a:srgbClr val="FF7A00"/>
      </a:accent1>
      <a:accent2>
        <a:srgbClr val="C8DAFF"/>
      </a:accent2>
      <a:accent3>
        <a:srgbClr val="D8EAD7"/>
      </a:accent3>
      <a:accent4>
        <a:srgbClr val="EAD6F1"/>
      </a:accent4>
      <a:accent5>
        <a:srgbClr val="EBFF6E"/>
      </a:accent5>
      <a:accent6>
        <a:srgbClr val="F4FFB1"/>
      </a:accent6>
      <a:hlink>
        <a:srgbClr val="FFC585"/>
      </a:hlink>
      <a:folHlink>
        <a:srgbClr val="FFE2E2"/>
      </a:folHlink>
    </a:clrScheme>
    <a:fontScheme name="FIVH_Rapportmal-reservefonte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FIVH-2023_v3-1.potx" id="{A31A80A8-36C8-4A03-A865-C6801A7EB353}" vid="{971CD669-C3A7-4762-979A-6934ACC1AD4C}"/>
    </a:ext>
  </a:extLst>
</a:theme>
</file>

<file path=ppt/theme/theme3.xml><?xml version="1.0" encoding="utf-8"?>
<a:theme xmlns:a="http://schemas.openxmlformats.org/drawingml/2006/main" name="Krydder">
  <a:themeElements>
    <a:clrScheme name="FIVH_profilfarger23_v2">
      <a:dk1>
        <a:sysClr val="windowText" lastClr="000000"/>
      </a:dk1>
      <a:lt1>
        <a:sysClr val="window" lastClr="FFFFFF"/>
      </a:lt1>
      <a:dk2>
        <a:srgbClr val="2A3442"/>
      </a:dk2>
      <a:lt2>
        <a:srgbClr val="EBEBEB"/>
      </a:lt2>
      <a:accent1>
        <a:srgbClr val="FF7A00"/>
      </a:accent1>
      <a:accent2>
        <a:srgbClr val="C8DAFF"/>
      </a:accent2>
      <a:accent3>
        <a:srgbClr val="D8EAD7"/>
      </a:accent3>
      <a:accent4>
        <a:srgbClr val="EAD6F1"/>
      </a:accent4>
      <a:accent5>
        <a:srgbClr val="EBFF6E"/>
      </a:accent5>
      <a:accent6>
        <a:srgbClr val="F4FFB1"/>
      </a:accent6>
      <a:hlink>
        <a:srgbClr val="FFC585"/>
      </a:hlink>
      <a:folHlink>
        <a:srgbClr val="FFE2E2"/>
      </a:folHlink>
    </a:clrScheme>
    <a:fontScheme name="FIVH_Rapportmal-reservefonte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FIVH-2023_v3-1.potx" id="{A31A80A8-36C8-4A03-A865-C6801A7EB353}" vid="{68D7BD83-8F7C-4B67-A6C0-593F534665C7}"/>
    </a:ext>
  </a:extLst>
</a:theme>
</file>

<file path=ppt/theme/theme4.xml><?xml version="1.0" encoding="utf-8"?>
<a:theme xmlns:a="http://schemas.openxmlformats.org/drawingml/2006/main" name="1_Forsider">
  <a:themeElements>
    <a:clrScheme name="Custom 1">
      <a:dk1>
        <a:sysClr val="windowText" lastClr="000000"/>
      </a:dk1>
      <a:lt1>
        <a:sysClr val="window" lastClr="FFFFFF"/>
      </a:lt1>
      <a:dk2>
        <a:srgbClr val="2A3442"/>
      </a:dk2>
      <a:lt2>
        <a:srgbClr val="EBEBEB"/>
      </a:lt2>
      <a:accent1>
        <a:srgbClr val="FF7A00"/>
      </a:accent1>
      <a:accent2>
        <a:srgbClr val="C8DAFF"/>
      </a:accent2>
      <a:accent3>
        <a:srgbClr val="D8EAD7"/>
      </a:accent3>
      <a:accent4>
        <a:srgbClr val="EAD6F1"/>
      </a:accent4>
      <a:accent5>
        <a:srgbClr val="EBFF6E"/>
      </a:accent5>
      <a:accent6>
        <a:srgbClr val="F4FFB1"/>
      </a:accent6>
      <a:hlink>
        <a:srgbClr val="FFC585"/>
      </a:hlink>
      <a:folHlink>
        <a:srgbClr val="FFE2E2"/>
      </a:folHlink>
    </a:clrScheme>
    <a:fontScheme name="FIVH_Rapportmal-reservefonte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FIVH-2023_v3-1.potx" id="{A31A80A8-36C8-4A03-A865-C6801A7EB353}" vid="{99F9ECAE-D8CA-4DFA-962D-A2FBA074F4A7}"/>
    </a:ext>
  </a:extLst>
</a:theme>
</file>

<file path=ppt/theme/theme5.xml><?xml version="1.0" encoding="utf-8"?>
<a:theme xmlns:a="http://schemas.openxmlformats.org/drawingml/2006/main" name="1_Punkter">
  <a:themeElements>
    <a:clrScheme name="FIVH_profilfarger23_v2">
      <a:dk1>
        <a:sysClr val="windowText" lastClr="000000"/>
      </a:dk1>
      <a:lt1>
        <a:sysClr val="window" lastClr="FFFFFF"/>
      </a:lt1>
      <a:dk2>
        <a:srgbClr val="2A3442"/>
      </a:dk2>
      <a:lt2>
        <a:srgbClr val="EBEBEB"/>
      </a:lt2>
      <a:accent1>
        <a:srgbClr val="FF7A00"/>
      </a:accent1>
      <a:accent2>
        <a:srgbClr val="C8DAFF"/>
      </a:accent2>
      <a:accent3>
        <a:srgbClr val="D8EAD7"/>
      </a:accent3>
      <a:accent4>
        <a:srgbClr val="EAD6F1"/>
      </a:accent4>
      <a:accent5>
        <a:srgbClr val="EBFF6E"/>
      </a:accent5>
      <a:accent6>
        <a:srgbClr val="F4FFB1"/>
      </a:accent6>
      <a:hlink>
        <a:srgbClr val="FFC585"/>
      </a:hlink>
      <a:folHlink>
        <a:srgbClr val="FFE2E2"/>
      </a:folHlink>
    </a:clrScheme>
    <a:fontScheme name="FIVH_Rapportmal-reservefonte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FIVH-2023_v3-1.potx" id="{A31A80A8-36C8-4A03-A865-C6801A7EB353}" vid="{971CD669-C3A7-4762-979A-6934ACC1AD4C}"/>
    </a:ext>
  </a:extLst>
</a:theme>
</file>

<file path=ppt/theme/theme6.xml><?xml version="1.0" encoding="utf-8"?>
<a:theme xmlns:a="http://schemas.openxmlformats.org/drawingml/2006/main" name="1_Krydder">
  <a:themeElements>
    <a:clrScheme name="FIVH_profilfarger23_v2">
      <a:dk1>
        <a:sysClr val="windowText" lastClr="000000"/>
      </a:dk1>
      <a:lt1>
        <a:sysClr val="window" lastClr="FFFFFF"/>
      </a:lt1>
      <a:dk2>
        <a:srgbClr val="2A3442"/>
      </a:dk2>
      <a:lt2>
        <a:srgbClr val="EBEBEB"/>
      </a:lt2>
      <a:accent1>
        <a:srgbClr val="FF7A00"/>
      </a:accent1>
      <a:accent2>
        <a:srgbClr val="C8DAFF"/>
      </a:accent2>
      <a:accent3>
        <a:srgbClr val="D8EAD7"/>
      </a:accent3>
      <a:accent4>
        <a:srgbClr val="EAD6F1"/>
      </a:accent4>
      <a:accent5>
        <a:srgbClr val="EBFF6E"/>
      </a:accent5>
      <a:accent6>
        <a:srgbClr val="F4FFB1"/>
      </a:accent6>
      <a:hlink>
        <a:srgbClr val="FFC585"/>
      </a:hlink>
      <a:folHlink>
        <a:srgbClr val="FFE2E2"/>
      </a:folHlink>
    </a:clrScheme>
    <a:fontScheme name="FIVH_Rapportmal-reservefonter">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smal_FIVH-2023_v3-1.potx" id="{A31A80A8-36C8-4A03-A865-C6801A7EB353}" vid="{68D7BD83-8F7C-4B67-A6C0-593F534665C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b073a6-1816-4c99-b782-dc605216aad5">
      <Terms xmlns="http://schemas.microsoft.com/office/infopath/2007/PartnerControls"/>
    </lcf76f155ced4ddcb4097134ff3c332f>
    <TaxCatchAll xmlns="6bd9155e-7c9f-426b-97e2-09d38f8f85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ABA8DFB733B94C9D4B0C611F3AF127" ma:contentTypeVersion="18" ma:contentTypeDescription="Create a new document." ma:contentTypeScope="" ma:versionID="3d0c43b95c289140bab96737346555e3">
  <xsd:schema xmlns:xsd="http://www.w3.org/2001/XMLSchema" xmlns:xs="http://www.w3.org/2001/XMLSchema" xmlns:p="http://schemas.microsoft.com/office/2006/metadata/properties" xmlns:ns2="b2b073a6-1816-4c99-b782-dc605216aad5" xmlns:ns3="6bd9155e-7c9f-426b-97e2-09d38f8f852d" targetNamespace="http://schemas.microsoft.com/office/2006/metadata/properties" ma:root="true" ma:fieldsID="ed92e6a599c22f21024a10ac7fc357f5" ns2:_="" ns3:_="">
    <xsd:import namespace="b2b073a6-1816-4c99-b782-dc605216aad5"/>
    <xsd:import namespace="6bd9155e-7c9f-426b-97e2-09d38f8f85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b073a6-1816-4c99-b782-dc605216a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9c565ea-c766-4ce0-9491-918e50597f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9155e-7c9f-426b-97e2-09d38f8f852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63e2b9-7123-4008-9c26-c52efb64d277}" ma:internalName="TaxCatchAll" ma:showField="CatchAllData" ma:web="6bd9155e-7c9f-426b-97e2-09d38f8f852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673AC1-9CF0-4749-A1D8-093843007CD2}">
  <ds:schemaRefs>
    <ds:schemaRef ds:uri="http://purl.org/dc/elements/1.1/"/>
    <ds:schemaRef ds:uri="http://purl.org/dc/terms/"/>
    <ds:schemaRef ds:uri="http://schemas.microsoft.com/office/2006/metadata/properties"/>
    <ds:schemaRef ds:uri="http://purl.org/dc/dcmitype/"/>
    <ds:schemaRef ds:uri="b2b073a6-1816-4c99-b782-dc605216aad5"/>
    <ds:schemaRef ds:uri="6bd9155e-7c9f-426b-97e2-09d38f8f852d"/>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139D9E0-830F-478F-A281-C7E4BB2DF8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b073a6-1816-4c99-b782-dc605216aad5"/>
    <ds:schemaRef ds:uri="6bd9155e-7c9f-426b-97e2-09d38f8f85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3DF559-73C9-439E-81E3-C5300BA9EB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Mal</Template>
  <TotalTime>5821</TotalTime>
  <Words>3271</Words>
  <Application>Microsoft Office PowerPoint</Application>
  <PresentationFormat>Widescreen</PresentationFormat>
  <Paragraphs>322</Paragraphs>
  <Slides>33</Slides>
  <Notes>32</Notes>
  <HiddenSlides>0</HiddenSlides>
  <MMClips>1</MMClips>
  <ScaleCrop>false</ScaleCrop>
  <HeadingPairs>
    <vt:vector size="6" baseType="variant">
      <vt:variant>
        <vt:lpstr>Brukte skrifter</vt:lpstr>
      </vt:variant>
      <vt:variant>
        <vt:i4>9</vt:i4>
      </vt:variant>
      <vt:variant>
        <vt:lpstr>Tema</vt:lpstr>
      </vt:variant>
      <vt:variant>
        <vt:i4>6</vt:i4>
      </vt:variant>
      <vt:variant>
        <vt:lpstr>Lysbildetitler</vt:lpstr>
      </vt:variant>
      <vt:variant>
        <vt:i4>33</vt:i4>
      </vt:variant>
    </vt:vector>
  </HeadingPairs>
  <TitlesOfParts>
    <vt:vector size="48" baseType="lpstr">
      <vt:lpstr>Aptos</vt:lpstr>
      <vt:lpstr>Arial</vt:lpstr>
      <vt:lpstr>Diatype</vt:lpstr>
      <vt:lpstr>Georgia</vt:lpstr>
      <vt:lpstr>Georgia Pro</vt:lpstr>
      <vt:lpstr>HK Grotesk Pro</vt:lpstr>
      <vt:lpstr>Merriweather</vt:lpstr>
      <vt:lpstr>Segoe UI</vt:lpstr>
      <vt:lpstr>Wingdings</vt:lpstr>
      <vt:lpstr>Forsider</vt:lpstr>
      <vt:lpstr>Punkter</vt:lpstr>
      <vt:lpstr>Krydder</vt:lpstr>
      <vt:lpstr>1_Forsider</vt:lpstr>
      <vt:lpstr>1_Punkter</vt:lpstr>
      <vt:lpstr>1_Krydder</vt:lpstr>
      <vt:lpstr>Up next: Hybellivet</vt:lpstr>
      <vt:lpstr>PowerPoint-presentasjon</vt:lpstr>
      <vt:lpstr>Studentbudsjett</vt:lpstr>
      <vt:lpstr>PowerPoint-presentasjon</vt:lpstr>
      <vt:lpstr>Spis opp</vt:lpstr>
      <vt:lpstr>PowerPoint-presentasjon</vt:lpstr>
      <vt:lpstr>Spis opp</vt:lpstr>
      <vt:lpstr>PowerPoint-presentasjon</vt:lpstr>
      <vt:lpstr>3 for 2</vt:lpstr>
      <vt:lpstr>Spis mer planter</vt:lpstr>
      <vt:lpstr>PowerPoint-presentasjon</vt:lpstr>
      <vt:lpstr>PowerPoint-presentasjon</vt:lpstr>
      <vt:lpstr>PowerPoint-presentasjon</vt:lpstr>
      <vt:lpstr>PowerPoint-presentasjon</vt:lpstr>
      <vt:lpstr>PowerPoint-presentasjon</vt:lpstr>
      <vt:lpstr>Bønner vs. storfekjøtt</vt:lpstr>
      <vt:lpstr>PowerPoint-presentasjon</vt:lpstr>
      <vt:lpstr>PowerPoint-presentasjon</vt:lpstr>
      <vt:lpstr>Spis på lag med norske bønder</vt:lpstr>
      <vt:lpstr>PowerPoint-presentasjon</vt:lpstr>
      <vt:lpstr>Støtt bøndene</vt:lpstr>
      <vt:lpstr>PowerPoint-presentasjon</vt:lpstr>
      <vt:lpstr>Spis norske grønnsaker i sesong</vt:lpstr>
      <vt:lpstr>Lag mat fra bunnen av</vt:lpstr>
      <vt:lpstr>PowerPoint-presentasjon</vt:lpstr>
      <vt:lpstr>PowerPoint-presentasjon</vt:lpstr>
      <vt:lpstr>PowerPoint-presentasjon</vt:lpstr>
      <vt:lpstr>Oppsummert</vt:lpstr>
      <vt:lpstr>PowerPoint-presentasjon</vt:lpstr>
      <vt:lpstr>Grupper på butikken</vt:lpstr>
      <vt:lpstr>Eksempel</vt:lpstr>
      <vt:lpstr>Oppsummering 2 og 2 grupper</vt:lpstr>
      <vt:lpstr>Kom frem til gruppas  2 beste tips  til «future selves» for å spise sunt, bærekraftig og rimelig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Åsta Skjervøy</cp:lastModifiedBy>
  <cp:revision>5</cp:revision>
  <dcterms:created xsi:type="dcterms:W3CDTF">2024-04-29T09:19:32Z</dcterms:created>
  <dcterms:modified xsi:type="dcterms:W3CDTF">2024-06-27T10:08:08Z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0x0101006FABA8DFB733B94C9D4B0C611F3AF127</vt:lpwstr>
  </property>
  <property fmtid="{D5CDD505-2E9C-101B-9397-08002B2CF9AE}" pid="3" name="MediaServiceImageTags">
    <vt:lpwstr/>
  </property>
</Properties>
</file>